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23" r:id="rId2"/>
    <p:sldId id="325" r:id="rId3"/>
    <p:sldId id="331" r:id="rId4"/>
    <p:sldId id="332" r:id="rId5"/>
    <p:sldId id="327" r:id="rId6"/>
    <p:sldId id="333" r:id="rId7"/>
    <p:sldId id="328" r:id="rId8"/>
    <p:sldId id="334" r:id="rId9"/>
    <p:sldId id="335" r:id="rId10"/>
    <p:sldId id="336" r:id="rId11"/>
    <p:sldId id="338" r:id="rId12"/>
    <p:sldId id="337" r:id="rId13"/>
    <p:sldId id="351" r:id="rId14"/>
    <p:sldId id="356" r:id="rId15"/>
    <p:sldId id="357" r:id="rId16"/>
    <p:sldId id="358" r:id="rId17"/>
    <p:sldId id="366" r:id="rId18"/>
    <p:sldId id="368" r:id="rId19"/>
    <p:sldId id="339" r:id="rId20"/>
    <p:sldId id="340" r:id="rId21"/>
    <p:sldId id="341" r:id="rId22"/>
    <p:sldId id="345" r:id="rId23"/>
    <p:sldId id="343" r:id="rId24"/>
    <p:sldId id="365" r:id="rId25"/>
    <p:sldId id="364" r:id="rId26"/>
    <p:sldId id="367" r:id="rId27"/>
    <p:sldId id="369" r:id="rId28"/>
    <p:sldId id="329" r:id="rId2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 snapToGrid="0" snapToObjects="1">
      <p:cViewPr>
        <p:scale>
          <a:sx n="74" d="100"/>
          <a:sy n="74" d="100"/>
        </p:scale>
        <p:origin x="126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1312D-7637-4B60-9A9E-5E34F413F4E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6CA0563-18A4-4AC8-A64D-9266E25404D1}">
      <dgm:prSet phldrT="[Texto]"/>
      <dgm:spPr/>
      <dgm:t>
        <a:bodyPr/>
        <a:lstStyle/>
        <a:p>
          <a:r>
            <a:rPr lang="es-ES" dirty="0" smtClean="0"/>
            <a:t>Tienda online</a:t>
          </a:r>
          <a:endParaRPr lang="en-CA" dirty="0"/>
        </a:p>
      </dgm:t>
    </dgm:pt>
    <dgm:pt modelId="{7D544183-D905-4D56-A01B-FE607DACDDEB}" type="parTrans" cxnId="{5C3514FA-8548-4E6A-B063-1B57FE6DFC5F}">
      <dgm:prSet/>
      <dgm:spPr/>
      <dgm:t>
        <a:bodyPr/>
        <a:lstStyle/>
        <a:p>
          <a:endParaRPr lang="en-CA"/>
        </a:p>
      </dgm:t>
    </dgm:pt>
    <dgm:pt modelId="{FD78927B-A0D1-449E-A7C1-F23F1940BD81}" type="sibTrans" cxnId="{5C3514FA-8548-4E6A-B063-1B57FE6DFC5F}">
      <dgm:prSet/>
      <dgm:spPr/>
      <dgm:t>
        <a:bodyPr/>
        <a:lstStyle/>
        <a:p>
          <a:endParaRPr lang="en-CA"/>
        </a:p>
      </dgm:t>
    </dgm:pt>
    <dgm:pt modelId="{5B6E0352-6A09-4B16-BD6F-0ECE16E80F4D}">
      <dgm:prSet phldrT="[Texto]"/>
      <dgm:spPr/>
      <dgm:t>
        <a:bodyPr/>
        <a:lstStyle/>
        <a:p>
          <a:r>
            <a:rPr lang="es-ES" dirty="0" smtClean="0"/>
            <a:t>Tipos</a:t>
          </a:r>
          <a:endParaRPr lang="en-CA" dirty="0"/>
        </a:p>
      </dgm:t>
    </dgm:pt>
    <dgm:pt modelId="{F70FA501-367A-4E2D-AC65-97CA7E98B7B3}" type="parTrans" cxnId="{96ED75F9-46C0-4DF0-9AF3-8A9305C0540B}">
      <dgm:prSet/>
      <dgm:spPr/>
      <dgm:t>
        <a:bodyPr/>
        <a:lstStyle/>
        <a:p>
          <a:endParaRPr lang="en-CA" dirty="0"/>
        </a:p>
      </dgm:t>
    </dgm:pt>
    <dgm:pt modelId="{B070D756-5406-4738-A7D7-CEC4AA7DB071}" type="sibTrans" cxnId="{96ED75F9-46C0-4DF0-9AF3-8A9305C0540B}">
      <dgm:prSet/>
      <dgm:spPr/>
      <dgm:t>
        <a:bodyPr/>
        <a:lstStyle/>
        <a:p>
          <a:endParaRPr lang="en-CA"/>
        </a:p>
      </dgm:t>
    </dgm:pt>
    <dgm:pt modelId="{325F492E-91AE-4012-AAB2-8FC591B57C42}">
      <dgm:prSet phldrT="[Texto]"/>
      <dgm:spPr/>
      <dgm:t>
        <a:bodyPr/>
        <a:lstStyle/>
        <a:p>
          <a:r>
            <a:rPr lang="es-CO" dirty="0" smtClean="0">
              <a:latin typeface="Comic Sans MS" panose="030F0702030302020204" pitchFamily="66" charset="0"/>
            </a:rPr>
            <a:t>B2C : Venta para consumidores finales</a:t>
          </a:r>
          <a:endParaRPr lang="en-CA" dirty="0"/>
        </a:p>
      </dgm:t>
    </dgm:pt>
    <dgm:pt modelId="{30038E9C-2E2C-408E-A3B5-DDEE304580B9}" type="parTrans" cxnId="{95A9F2C0-F032-4CFA-BF6B-D4E55B7FE14A}">
      <dgm:prSet/>
      <dgm:spPr/>
      <dgm:t>
        <a:bodyPr/>
        <a:lstStyle/>
        <a:p>
          <a:endParaRPr lang="en-CA" dirty="0"/>
        </a:p>
      </dgm:t>
    </dgm:pt>
    <dgm:pt modelId="{8EA293F3-4675-48B5-8E44-8DA080DD266D}" type="sibTrans" cxnId="{95A9F2C0-F032-4CFA-BF6B-D4E55B7FE14A}">
      <dgm:prSet/>
      <dgm:spPr/>
      <dgm:t>
        <a:bodyPr/>
        <a:lstStyle/>
        <a:p>
          <a:endParaRPr lang="en-CA"/>
        </a:p>
      </dgm:t>
    </dgm:pt>
    <dgm:pt modelId="{B310F7E1-FB03-49CC-9BC0-018E6660D5C3}">
      <dgm:prSet phldrT="[Texto]"/>
      <dgm:spPr/>
      <dgm:t>
        <a:bodyPr/>
        <a:lstStyle/>
        <a:p>
          <a:r>
            <a:rPr lang="es-CO" dirty="0" smtClean="0">
              <a:latin typeface="Comic Sans MS" panose="030F0702030302020204" pitchFamily="66" charset="0"/>
            </a:rPr>
            <a:t>B2B : Venta para otras empresas</a:t>
          </a:r>
          <a:endParaRPr lang="en-CA" dirty="0"/>
        </a:p>
      </dgm:t>
    </dgm:pt>
    <dgm:pt modelId="{088FA3C5-2381-4C7D-A0A6-099DD06DD64E}" type="parTrans" cxnId="{F333439F-BF46-4683-B5C4-F24FD3C50C05}">
      <dgm:prSet/>
      <dgm:spPr/>
      <dgm:t>
        <a:bodyPr/>
        <a:lstStyle/>
        <a:p>
          <a:endParaRPr lang="en-CA" dirty="0"/>
        </a:p>
      </dgm:t>
    </dgm:pt>
    <dgm:pt modelId="{A31F272A-F254-4D37-80EA-D15BBF7397FE}" type="sibTrans" cxnId="{F333439F-BF46-4683-B5C4-F24FD3C50C05}">
      <dgm:prSet/>
      <dgm:spPr/>
      <dgm:t>
        <a:bodyPr/>
        <a:lstStyle/>
        <a:p>
          <a:endParaRPr lang="en-CA"/>
        </a:p>
      </dgm:t>
    </dgm:pt>
    <dgm:pt modelId="{158B075D-FB24-415B-81F7-B94645169F6C}">
      <dgm:prSet phldrT="[Texto]"/>
      <dgm:spPr/>
      <dgm:t>
        <a:bodyPr/>
        <a:lstStyle/>
        <a:p>
          <a:r>
            <a:rPr lang="es-ES" dirty="0" smtClean="0"/>
            <a:t>Funcionalidad</a:t>
          </a:r>
          <a:endParaRPr lang="en-CA" dirty="0"/>
        </a:p>
      </dgm:t>
    </dgm:pt>
    <dgm:pt modelId="{620C1699-D394-4B80-A375-9D6A3D5E77D2}" type="parTrans" cxnId="{5AD7EA05-3B58-4E0B-ABB6-6F2F91A35C22}">
      <dgm:prSet/>
      <dgm:spPr/>
      <dgm:t>
        <a:bodyPr/>
        <a:lstStyle/>
        <a:p>
          <a:endParaRPr lang="en-CA" dirty="0"/>
        </a:p>
      </dgm:t>
    </dgm:pt>
    <dgm:pt modelId="{4E6AE326-C9D4-4D71-9CED-3AD05FB921C8}" type="sibTrans" cxnId="{5AD7EA05-3B58-4E0B-ABB6-6F2F91A35C22}">
      <dgm:prSet/>
      <dgm:spPr/>
      <dgm:t>
        <a:bodyPr/>
        <a:lstStyle/>
        <a:p>
          <a:endParaRPr lang="en-CA"/>
        </a:p>
      </dgm:t>
    </dgm:pt>
    <dgm:pt modelId="{5AC0218B-5C9F-4671-A1D3-359194C5D892}">
      <dgm:prSet phldrT="[Texto]"/>
      <dgm:spPr/>
      <dgm:t>
        <a:bodyPr/>
        <a:lstStyle/>
        <a:p>
          <a:r>
            <a:rPr lang="es-CO" dirty="0" smtClean="0"/>
            <a:t>Registro</a:t>
          </a:r>
          <a:endParaRPr lang="en-CA" dirty="0"/>
        </a:p>
      </dgm:t>
    </dgm:pt>
    <dgm:pt modelId="{55996E12-89AA-4F1B-9B77-4A8C7B8D986B}" type="parTrans" cxnId="{0E5750D0-227E-4831-A238-54F9A806C6CE}">
      <dgm:prSet/>
      <dgm:spPr/>
      <dgm:t>
        <a:bodyPr/>
        <a:lstStyle/>
        <a:p>
          <a:endParaRPr lang="en-CA" dirty="0"/>
        </a:p>
      </dgm:t>
    </dgm:pt>
    <dgm:pt modelId="{B9A35E6E-0584-4F47-B866-7371A2C00325}" type="sibTrans" cxnId="{0E5750D0-227E-4831-A238-54F9A806C6CE}">
      <dgm:prSet/>
      <dgm:spPr/>
      <dgm:t>
        <a:bodyPr/>
        <a:lstStyle/>
        <a:p>
          <a:endParaRPr lang="en-CA"/>
        </a:p>
      </dgm:t>
    </dgm:pt>
    <dgm:pt modelId="{3E5E6F8B-91D8-4A47-87B8-EA076536D21A}">
      <dgm:prSet phldrT="[Texto]"/>
      <dgm:spPr/>
      <dgm:t>
        <a:bodyPr/>
        <a:lstStyle/>
        <a:p>
          <a:r>
            <a:rPr lang="es-CO" dirty="0" smtClean="0">
              <a:latin typeface="Comic Sans MS" panose="030F0702030302020204" pitchFamily="66" charset="0"/>
            </a:rPr>
            <a:t>B2A: Venta para administraciones públicas</a:t>
          </a:r>
          <a:endParaRPr lang="en-CA" dirty="0"/>
        </a:p>
      </dgm:t>
    </dgm:pt>
    <dgm:pt modelId="{D6AB5AF5-BB04-4EBB-8D37-3FB16AB1DEF8}" type="parTrans" cxnId="{238A87FA-D0E4-4433-860E-C7E47B4B7369}">
      <dgm:prSet/>
      <dgm:spPr/>
      <dgm:t>
        <a:bodyPr/>
        <a:lstStyle/>
        <a:p>
          <a:endParaRPr lang="en-CA" dirty="0"/>
        </a:p>
      </dgm:t>
    </dgm:pt>
    <dgm:pt modelId="{AF88CC1B-2A8C-44D1-AFBD-C51DBA6E9A16}" type="sibTrans" cxnId="{238A87FA-D0E4-4433-860E-C7E47B4B7369}">
      <dgm:prSet/>
      <dgm:spPr/>
      <dgm:t>
        <a:bodyPr/>
        <a:lstStyle/>
        <a:p>
          <a:endParaRPr lang="en-CA"/>
        </a:p>
      </dgm:t>
    </dgm:pt>
    <dgm:pt modelId="{816523B4-950A-401B-A6B2-21B0055A86A5}">
      <dgm:prSet phldrT="[Texto]"/>
      <dgm:spPr/>
      <dgm:t>
        <a:bodyPr/>
        <a:lstStyle/>
        <a:p>
          <a:r>
            <a:rPr lang="es-CO" dirty="0" smtClean="0"/>
            <a:t>Gestión de Pedidos</a:t>
          </a:r>
          <a:endParaRPr lang="en-CA" dirty="0"/>
        </a:p>
      </dgm:t>
    </dgm:pt>
    <dgm:pt modelId="{3F0A84F9-6074-4921-AFC1-E5DA88D1CB5E}" type="parTrans" cxnId="{32EAAFFF-B716-47E0-8B22-FB4B0F4AB0B2}">
      <dgm:prSet/>
      <dgm:spPr/>
      <dgm:t>
        <a:bodyPr/>
        <a:lstStyle/>
        <a:p>
          <a:endParaRPr lang="en-CA" dirty="0"/>
        </a:p>
      </dgm:t>
    </dgm:pt>
    <dgm:pt modelId="{FEC77AFF-22F2-4F81-8444-FF3A4905F451}" type="sibTrans" cxnId="{32EAAFFF-B716-47E0-8B22-FB4B0F4AB0B2}">
      <dgm:prSet/>
      <dgm:spPr/>
      <dgm:t>
        <a:bodyPr/>
        <a:lstStyle/>
        <a:p>
          <a:endParaRPr lang="en-CA"/>
        </a:p>
      </dgm:t>
    </dgm:pt>
    <dgm:pt modelId="{E0B3FC72-4A15-4DCD-AB91-0513F40F7745}">
      <dgm:prSet phldrT="[Texto]"/>
      <dgm:spPr/>
      <dgm:t>
        <a:bodyPr/>
        <a:lstStyle/>
        <a:p>
          <a:r>
            <a:rPr lang="es-CO" dirty="0" smtClean="0"/>
            <a:t>Modalidad de Pago</a:t>
          </a:r>
          <a:endParaRPr lang="en-CA" dirty="0"/>
        </a:p>
      </dgm:t>
    </dgm:pt>
    <dgm:pt modelId="{285E6E5F-D040-46FB-8722-9E5FA597EADE}" type="parTrans" cxnId="{9950C670-28ED-4572-9ED0-E0D794D61268}">
      <dgm:prSet/>
      <dgm:spPr/>
      <dgm:t>
        <a:bodyPr/>
        <a:lstStyle/>
        <a:p>
          <a:endParaRPr lang="en-CA" dirty="0"/>
        </a:p>
      </dgm:t>
    </dgm:pt>
    <dgm:pt modelId="{7EF689A6-9953-45DE-99C2-A77C975C6D1D}" type="sibTrans" cxnId="{9950C670-28ED-4572-9ED0-E0D794D61268}">
      <dgm:prSet/>
      <dgm:spPr/>
      <dgm:t>
        <a:bodyPr/>
        <a:lstStyle/>
        <a:p>
          <a:endParaRPr lang="en-CA"/>
        </a:p>
      </dgm:t>
    </dgm:pt>
    <dgm:pt modelId="{6B865BA0-9236-4582-8AF8-522D98087801}">
      <dgm:prSet phldrT="[Texto]"/>
      <dgm:spPr/>
      <dgm:t>
        <a:bodyPr/>
        <a:lstStyle/>
        <a:p>
          <a:r>
            <a:rPr lang="es-CO" dirty="0" smtClean="0"/>
            <a:t>Formas y gastos de envió</a:t>
          </a:r>
          <a:endParaRPr lang="en-CA" dirty="0"/>
        </a:p>
      </dgm:t>
    </dgm:pt>
    <dgm:pt modelId="{B2DA2EC9-BAA4-4D2A-95BE-7FFAA0895DEC}" type="parTrans" cxnId="{C9F642E5-193B-4AB4-B97B-2365AB5F3A5D}">
      <dgm:prSet/>
      <dgm:spPr/>
      <dgm:t>
        <a:bodyPr/>
        <a:lstStyle/>
        <a:p>
          <a:endParaRPr lang="en-CA" dirty="0"/>
        </a:p>
      </dgm:t>
    </dgm:pt>
    <dgm:pt modelId="{EADA5886-9440-4506-AA2E-2CA6172EE74C}" type="sibTrans" cxnId="{C9F642E5-193B-4AB4-B97B-2365AB5F3A5D}">
      <dgm:prSet/>
      <dgm:spPr/>
      <dgm:t>
        <a:bodyPr/>
        <a:lstStyle/>
        <a:p>
          <a:endParaRPr lang="en-CA"/>
        </a:p>
      </dgm:t>
    </dgm:pt>
    <dgm:pt modelId="{DF0E5694-4A61-43AF-87E0-608A85E3DE97}" type="pres">
      <dgm:prSet presAssocID="{A091312D-7637-4B60-9A9E-5E34F413F4E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4C26DFE-D896-4E57-B1F5-DD3A215B44EB}" type="pres">
      <dgm:prSet presAssocID="{C6CA0563-18A4-4AC8-A64D-9266E25404D1}" presName="root1" presStyleCnt="0"/>
      <dgm:spPr/>
    </dgm:pt>
    <dgm:pt modelId="{35E1D6BE-926F-4366-8C7A-A4FAE3531B85}" type="pres">
      <dgm:prSet presAssocID="{C6CA0563-18A4-4AC8-A64D-9266E25404D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08B093FF-5E0A-4272-87AD-D3F86F43750A}" type="pres">
      <dgm:prSet presAssocID="{C6CA0563-18A4-4AC8-A64D-9266E25404D1}" presName="level2hierChild" presStyleCnt="0"/>
      <dgm:spPr/>
    </dgm:pt>
    <dgm:pt modelId="{4F2C404D-611A-4733-9D33-4559642D6F05}" type="pres">
      <dgm:prSet presAssocID="{F70FA501-367A-4E2D-AC65-97CA7E98B7B3}" presName="conn2-1" presStyleLbl="parChTrans1D2" presStyleIdx="0" presStyleCnt="2"/>
      <dgm:spPr/>
      <dgm:t>
        <a:bodyPr/>
        <a:lstStyle/>
        <a:p>
          <a:endParaRPr lang="es-ES"/>
        </a:p>
      </dgm:t>
    </dgm:pt>
    <dgm:pt modelId="{39C2E2F1-85CF-4C79-892B-D2CF3D464A76}" type="pres">
      <dgm:prSet presAssocID="{F70FA501-367A-4E2D-AC65-97CA7E98B7B3}" presName="connTx" presStyleLbl="parChTrans1D2" presStyleIdx="0" presStyleCnt="2"/>
      <dgm:spPr/>
      <dgm:t>
        <a:bodyPr/>
        <a:lstStyle/>
        <a:p>
          <a:endParaRPr lang="es-ES"/>
        </a:p>
      </dgm:t>
    </dgm:pt>
    <dgm:pt modelId="{77F1A0E8-A097-4EFE-B83D-1302EF8AD137}" type="pres">
      <dgm:prSet presAssocID="{5B6E0352-6A09-4B16-BD6F-0ECE16E80F4D}" presName="root2" presStyleCnt="0"/>
      <dgm:spPr/>
    </dgm:pt>
    <dgm:pt modelId="{E64BE91D-92E2-4559-82BE-583670F1F439}" type="pres">
      <dgm:prSet presAssocID="{5B6E0352-6A09-4B16-BD6F-0ECE16E80F4D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E4B271B-62F5-42FF-BC40-AC6EB3BA269B}" type="pres">
      <dgm:prSet presAssocID="{5B6E0352-6A09-4B16-BD6F-0ECE16E80F4D}" presName="level3hierChild" presStyleCnt="0"/>
      <dgm:spPr/>
    </dgm:pt>
    <dgm:pt modelId="{1FCCFF4D-67EF-49DB-B4D1-7FB28BC05312}" type="pres">
      <dgm:prSet presAssocID="{30038E9C-2E2C-408E-A3B5-DDEE304580B9}" presName="conn2-1" presStyleLbl="parChTrans1D3" presStyleIdx="0" presStyleCnt="7"/>
      <dgm:spPr/>
      <dgm:t>
        <a:bodyPr/>
        <a:lstStyle/>
        <a:p>
          <a:endParaRPr lang="es-ES"/>
        </a:p>
      </dgm:t>
    </dgm:pt>
    <dgm:pt modelId="{FEA306BD-B157-48E1-A8E9-F9DAC63DE440}" type="pres">
      <dgm:prSet presAssocID="{30038E9C-2E2C-408E-A3B5-DDEE304580B9}" presName="connTx" presStyleLbl="parChTrans1D3" presStyleIdx="0" presStyleCnt="7"/>
      <dgm:spPr/>
      <dgm:t>
        <a:bodyPr/>
        <a:lstStyle/>
        <a:p>
          <a:endParaRPr lang="es-ES"/>
        </a:p>
      </dgm:t>
    </dgm:pt>
    <dgm:pt modelId="{DF711636-0F16-483F-B79C-1F7B667D598A}" type="pres">
      <dgm:prSet presAssocID="{325F492E-91AE-4012-AAB2-8FC591B57C42}" presName="root2" presStyleCnt="0"/>
      <dgm:spPr/>
    </dgm:pt>
    <dgm:pt modelId="{67777C89-5EEC-4DA3-B6CC-CFCB5B5CF91A}" type="pres">
      <dgm:prSet presAssocID="{325F492E-91AE-4012-AAB2-8FC591B57C42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DA0C480-69B1-4195-94C5-99DB92F8B28E}" type="pres">
      <dgm:prSet presAssocID="{325F492E-91AE-4012-AAB2-8FC591B57C42}" presName="level3hierChild" presStyleCnt="0"/>
      <dgm:spPr/>
    </dgm:pt>
    <dgm:pt modelId="{B8E706A1-2162-4F84-9A69-C3D78B068819}" type="pres">
      <dgm:prSet presAssocID="{088FA3C5-2381-4C7D-A0A6-099DD06DD64E}" presName="conn2-1" presStyleLbl="parChTrans1D3" presStyleIdx="1" presStyleCnt="7"/>
      <dgm:spPr/>
      <dgm:t>
        <a:bodyPr/>
        <a:lstStyle/>
        <a:p>
          <a:endParaRPr lang="es-ES"/>
        </a:p>
      </dgm:t>
    </dgm:pt>
    <dgm:pt modelId="{83397ADC-2973-4BB5-BC7E-CDB8432088EE}" type="pres">
      <dgm:prSet presAssocID="{088FA3C5-2381-4C7D-A0A6-099DD06DD64E}" presName="connTx" presStyleLbl="parChTrans1D3" presStyleIdx="1" presStyleCnt="7"/>
      <dgm:spPr/>
      <dgm:t>
        <a:bodyPr/>
        <a:lstStyle/>
        <a:p>
          <a:endParaRPr lang="es-ES"/>
        </a:p>
      </dgm:t>
    </dgm:pt>
    <dgm:pt modelId="{4A3FBFCF-9043-4FEE-BB3E-8E1D51C69029}" type="pres">
      <dgm:prSet presAssocID="{B310F7E1-FB03-49CC-9BC0-018E6660D5C3}" presName="root2" presStyleCnt="0"/>
      <dgm:spPr/>
    </dgm:pt>
    <dgm:pt modelId="{6ACD97EA-9554-45E4-B8B3-F4B25065F2F2}" type="pres">
      <dgm:prSet presAssocID="{B310F7E1-FB03-49CC-9BC0-018E6660D5C3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218E65B-3A7C-4DEF-8DE5-243F6C6B3EA5}" type="pres">
      <dgm:prSet presAssocID="{B310F7E1-FB03-49CC-9BC0-018E6660D5C3}" presName="level3hierChild" presStyleCnt="0"/>
      <dgm:spPr/>
    </dgm:pt>
    <dgm:pt modelId="{61CB3889-BC5E-44B2-B251-4D5A5A6E1349}" type="pres">
      <dgm:prSet presAssocID="{D6AB5AF5-BB04-4EBB-8D37-3FB16AB1DEF8}" presName="conn2-1" presStyleLbl="parChTrans1D3" presStyleIdx="2" presStyleCnt="7"/>
      <dgm:spPr/>
      <dgm:t>
        <a:bodyPr/>
        <a:lstStyle/>
        <a:p>
          <a:endParaRPr lang="es-ES"/>
        </a:p>
      </dgm:t>
    </dgm:pt>
    <dgm:pt modelId="{9AD077F8-3313-46FE-87AA-6EC957C9DFB1}" type="pres">
      <dgm:prSet presAssocID="{D6AB5AF5-BB04-4EBB-8D37-3FB16AB1DEF8}" presName="connTx" presStyleLbl="parChTrans1D3" presStyleIdx="2" presStyleCnt="7"/>
      <dgm:spPr/>
      <dgm:t>
        <a:bodyPr/>
        <a:lstStyle/>
        <a:p>
          <a:endParaRPr lang="es-ES"/>
        </a:p>
      </dgm:t>
    </dgm:pt>
    <dgm:pt modelId="{53CFDF4F-36E1-4F94-9D13-3B09EE62519E}" type="pres">
      <dgm:prSet presAssocID="{3E5E6F8B-91D8-4A47-87B8-EA076536D21A}" presName="root2" presStyleCnt="0"/>
      <dgm:spPr/>
    </dgm:pt>
    <dgm:pt modelId="{69F0E5F6-D513-4BE4-BF3B-D101EC251A2A}" type="pres">
      <dgm:prSet presAssocID="{3E5E6F8B-91D8-4A47-87B8-EA076536D21A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A2C4F099-E1D2-4AEC-B7A3-549835CD0CDD}" type="pres">
      <dgm:prSet presAssocID="{3E5E6F8B-91D8-4A47-87B8-EA076536D21A}" presName="level3hierChild" presStyleCnt="0"/>
      <dgm:spPr/>
    </dgm:pt>
    <dgm:pt modelId="{6CAB0D15-930F-4F0E-A967-9493F6D233C7}" type="pres">
      <dgm:prSet presAssocID="{620C1699-D394-4B80-A375-9D6A3D5E77D2}" presName="conn2-1" presStyleLbl="parChTrans1D2" presStyleIdx="1" presStyleCnt="2"/>
      <dgm:spPr/>
      <dgm:t>
        <a:bodyPr/>
        <a:lstStyle/>
        <a:p>
          <a:endParaRPr lang="es-ES"/>
        </a:p>
      </dgm:t>
    </dgm:pt>
    <dgm:pt modelId="{23D58AB9-D3B9-470F-8E17-AD9D6247CA49}" type="pres">
      <dgm:prSet presAssocID="{620C1699-D394-4B80-A375-9D6A3D5E77D2}" presName="connTx" presStyleLbl="parChTrans1D2" presStyleIdx="1" presStyleCnt="2"/>
      <dgm:spPr/>
      <dgm:t>
        <a:bodyPr/>
        <a:lstStyle/>
        <a:p>
          <a:endParaRPr lang="es-ES"/>
        </a:p>
      </dgm:t>
    </dgm:pt>
    <dgm:pt modelId="{E8D85019-895D-44AB-A1C7-D41AFDB8826E}" type="pres">
      <dgm:prSet presAssocID="{158B075D-FB24-415B-81F7-B94645169F6C}" presName="root2" presStyleCnt="0"/>
      <dgm:spPr/>
    </dgm:pt>
    <dgm:pt modelId="{1B540ECC-78F0-4D88-9AD6-4FAEE8C9F198}" type="pres">
      <dgm:prSet presAssocID="{158B075D-FB24-415B-81F7-B94645169F6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D6B677C-53AF-468E-80C5-90A74735A8DE}" type="pres">
      <dgm:prSet presAssocID="{158B075D-FB24-415B-81F7-B94645169F6C}" presName="level3hierChild" presStyleCnt="0"/>
      <dgm:spPr/>
    </dgm:pt>
    <dgm:pt modelId="{28E46F24-7645-4827-A50F-397065EBBAC3}" type="pres">
      <dgm:prSet presAssocID="{55996E12-89AA-4F1B-9B77-4A8C7B8D986B}" presName="conn2-1" presStyleLbl="parChTrans1D3" presStyleIdx="3" presStyleCnt="7"/>
      <dgm:spPr/>
      <dgm:t>
        <a:bodyPr/>
        <a:lstStyle/>
        <a:p>
          <a:endParaRPr lang="es-ES"/>
        </a:p>
      </dgm:t>
    </dgm:pt>
    <dgm:pt modelId="{E65C4FD8-8979-4D71-80DE-296881FE97AB}" type="pres">
      <dgm:prSet presAssocID="{55996E12-89AA-4F1B-9B77-4A8C7B8D986B}" presName="connTx" presStyleLbl="parChTrans1D3" presStyleIdx="3" presStyleCnt="7"/>
      <dgm:spPr/>
      <dgm:t>
        <a:bodyPr/>
        <a:lstStyle/>
        <a:p>
          <a:endParaRPr lang="es-ES"/>
        </a:p>
      </dgm:t>
    </dgm:pt>
    <dgm:pt modelId="{AEBC9D56-0E5B-4E25-A787-CAFB240335B4}" type="pres">
      <dgm:prSet presAssocID="{5AC0218B-5C9F-4671-A1D3-359194C5D892}" presName="root2" presStyleCnt="0"/>
      <dgm:spPr/>
    </dgm:pt>
    <dgm:pt modelId="{C37BC366-F258-4FB1-BA47-AC5AE2A2F70A}" type="pres">
      <dgm:prSet presAssocID="{5AC0218B-5C9F-4671-A1D3-359194C5D89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B02AA90A-2D59-44C5-8614-BE27043F5644}" type="pres">
      <dgm:prSet presAssocID="{5AC0218B-5C9F-4671-A1D3-359194C5D892}" presName="level3hierChild" presStyleCnt="0"/>
      <dgm:spPr/>
    </dgm:pt>
    <dgm:pt modelId="{13FCADDB-7CBC-49F6-BCC9-578972D80A74}" type="pres">
      <dgm:prSet presAssocID="{3F0A84F9-6074-4921-AFC1-E5DA88D1CB5E}" presName="conn2-1" presStyleLbl="parChTrans1D3" presStyleIdx="4" presStyleCnt="7"/>
      <dgm:spPr/>
      <dgm:t>
        <a:bodyPr/>
        <a:lstStyle/>
        <a:p>
          <a:endParaRPr lang="es-ES"/>
        </a:p>
      </dgm:t>
    </dgm:pt>
    <dgm:pt modelId="{8D35F07F-F33E-441F-A9B0-D8BD79C71702}" type="pres">
      <dgm:prSet presAssocID="{3F0A84F9-6074-4921-AFC1-E5DA88D1CB5E}" presName="connTx" presStyleLbl="parChTrans1D3" presStyleIdx="4" presStyleCnt="7"/>
      <dgm:spPr/>
      <dgm:t>
        <a:bodyPr/>
        <a:lstStyle/>
        <a:p>
          <a:endParaRPr lang="es-ES"/>
        </a:p>
      </dgm:t>
    </dgm:pt>
    <dgm:pt modelId="{1F4A4196-BBBF-4861-8FE7-B93AB5B55695}" type="pres">
      <dgm:prSet presAssocID="{816523B4-950A-401B-A6B2-21B0055A86A5}" presName="root2" presStyleCnt="0"/>
      <dgm:spPr/>
    </dgm:pt>
    <dgm:pt modelId="{739B0227-0554-4E05-AB77-92E1B1C64D2A}" type="pres">
      <dgm:prSet presAssocID="{816523B4-950A-401B-A6B2-21B0055A86A5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D15B70B-2EAA-43C9-971C-96DD23B39399}" type="pres">
      <dgm:prSet presAssocID="{816523B4-950A-401B-A6B2-21B0055A86A5}" presName="level3hierChild" presStyleCnt="0"/>
      <dgm:spPr/>
    </dgm:pt>
    <dgm:pt modelId="{99DEE1ED-70B1-4BA3-9620-FCA0BE1847FD}" type="pres">
      <dgm:prSet presAssocID="{285E6E5F-D040-46FB-8722-9E5FA597EADE}" presName="conn2-1" presStyleLbl="parChTrans1D3" presStyleIdx="5" presStyleCnt="7"/>
      <dgm:spPr/>
      <dgm:t>
        <a:bodyPr/>
        <a:lstStyle/>
        <a:p>
          <a:endParaRPr lang="es-ES"/>
        </a:p>
      </dgm:t>
    </dgm:pt>
    <dgm:pt modelId="{ADCF37C1-3FAE-457C-B581-5B11094808BC}" type="pres">
      <dgm:prSet presAssocID="{285E6E5F-D040-46FB-8722-9E5FA597EADE}" presName="connTx" presStyleLbl="parChTrans1D3" presStyleIdx="5" presStyleCnt="7"/>
      <dgm:spPr/>
      <dgm:t>
        <a:bodyPr/>
        <a:lstStyle/>
        <a:p>
          <a:endParaRPr lang="es-ES"/>
        </a:p>
      </dgm:t>
    </dgm:pt>
    <dgm:pt modelId="{10C5FA58-D6AE-460B-BD2D-B607F3F3E65F}" type="pres">
      <dgm:prSet presAssocID="{E0B3FC72-4A15-4DCD-AB91-0513F40F7745}" presName="root2" presStyleCnt="0"/>
      <dgm:spPr/>
    </dgm:pt>
    <dgm:pt modelId="{47089DDC-EDC6-4A48-889E-AB7C3671C2F5}" type="pres">
      <dgm:prSet presAssocID="{E0B3FC72-4A15-4DCD-AB91-0513F40F7745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84605B0-8136-4C9A-9133-01081EF4E3D8}" type="pres">
      <dgm:prSet presAssocID="{E0B3FC72-4A15-4DCD-AB91-0513F40F7745}" presName="level3hierChild" presStyleCnt="0"/>
      <dgm:spPr/>
    </dgm:pt>
    <dgm:pt modelId="{1E79244A-C1BF-4E11-8F96-22617BAC2BF7}" type="pres">
      <dgm:prSet presAssocID="{B2DA2EC9-BAA4-4D2A-95BE-7FFAA0895DEC}" presName="conn2-1" presStyleLbl="parChTrans1D3" presStyleIdx="6" presStyleCnt="7"/>
      <dgm:spPr/>
      <dgm:t>
        <a:bodyPr/>
        <a:lstStyle/>
        <a:p>
          <a:endParaRPr lang="es-ES"/>
        </a:p>
      </dgm:t>
    </dgm:pt>
    <dgm:pt modelId="{6412C353-AA15-45AF-B171-EA15F54AC3FC}" type="pres">
      <dgm:prSet presAssocID="{B2DA2EC9-BAA4-4D2A-95BE-7FFAA0895DEC}" presName="connTx" presStyleLbl="parChTrans1D3" presStyleIdx="6" presStyleCnt="7"/>
      <dgm:spPr/>
      <dgm:t>
        <a:bodyPr/>
        <a:lstStyle/>
        <a:p>
          <a:endParaRPr lang="es-ES"/>
        </a:p>
      </dgm:t>
    </dgm:pt>
    <dgm:pt modelId="{3D68E050-B044-46CD-ACCB-1110C5A489EA}" type="pres">
      <dgm:prSet presAssocID="{6B865BA0-9236-4582-8AF8-522D98087801}" presName="root2" presStyleCnt="0"/>
      <dgm:spPr/>
    </dgm:pt>
    <dgm:pt modelId="{DADCFF50-228A-4AA4-90DC-0607DA2B1418}" type="pres">
      <dgm:prSet presAssocID="{6B865BA0-9236-4582-8AF8-522D98087801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07860D36-74E4-4541-8777-A6EEF7C64548}" type="pres">
      <dgm:prSet presAssocID="{6B865BA0-9236-4582-8AF8-522D98087801}" presName="level3hierChild" presStyleCnt="0"/>
      <dgm:spPr/>
    </dgm:pt>
  </dgm:ptLst>
  <dgm:cxnLst>
    <dgm:cxn modelId="{E00C6F38-FD33-42A2-AE77-DDEA4270EDEF}" type="presOf" srcId="{E0B3FC72-4A15-4DCD-AB91-0513F40F7745}" destId="{47089DDC-EDC6-4A48-889E-AB7C3671C2F5}" srcOrd="0" destOrd="0" presId="urn:microsoft.com/office/officeart/2005/8/layout/hierarchy2"/>
    <dgm:cxn modelId="{CACABAC4-12D3-42D6-B05B-7889260363ED}" type="presOf" srcId="{285E6E5F-D040-46FB-8722-9E5FA597EADE}" destId="{99DEE1ED-70B1-4BA3-9620-FCA0BE1847FD}" srcOrd="0" destOrd="0" presId="urn:microsoft.com/office/officeart/2005/8/layout/hierarchy2"/>
    <dgm:cxn modelId="{F2900B88-A714-469C-826D-6C8C2EBB982F}" type="presOf" srcId="{3E5E6F8B-91D8-4A47-87B8-EA076536D21A}" destId="{69F0E5F6-D513-4BE4-BF3B-D101EC251A2A}" srcOrd="0" destOrd="0" presId="urn:microsoft.com/office/officeart/2005/8/layout/hierarchy2"/>
    <dgm:cxn modelId="{49910BF4-5B7B-4B41-B148-0D1BEB8F3660}" type="presOf" srcId="{F70FA501-367A-4E2D-AC65-97CA7E98B7B3}" destId="{4F2C404D-611A-4733-9D33-4559642D6F05}" srcOrd="0" destOrd="0" presId="urn:microsoft.com/office/officeart/2005/8/layout/hierarchy2"/>
    <dgm:cxn modelId="{97E261E0-81DD-4851-9B51-8961FCBBAD23}" type="presOf" srcId="{30038E9C-2E2C-408E-A3B5-DDEE304580B9}" destId="{1FCCFF4D-67EF-49DB-B4D1-7FB28BC05312}" srcOrd="0" destOrd="0" presId="urn:microsoft.com/office/officeart/2005/8/layout/hierarchy2"/>
    <dgm:cxn modelId="{96ED75F9-46C0-4DF0-9AF3-8A9305C0540B}" srcId="{C6CA0563-18A4-4AC8-A64D-9266E25404D1}" destId="{5B6E0352-6A09-4B16-BD6F-0ECE16E80F4D}" srcOrd="0" destOrd="0" parTransId="{F70FA501-367A-4E2D-AC65-97CA7E98B7B3}" sibTransId="{B070D756-5406-4738-A7D7-CEC4AA7DB071}"/>
    <dgm:cxn modelId="{179F1077-EB1F-4E29-A51A-1D78E609D91D}" type="presOf" srcId="{285E6E5F-D040-46FB-8722-9E5FA597EADE}" destId="{ADCF37C1-3FAE-457C-B581-5B11094808BC}" srcOrd="1" destOrd="0" presId="urn:microsoft.com/office/officeart/2005/8/layout/hierarchy2"/>
    <dgm:cxn modelId="{95A9F2C0-F032-4CFA-BF6B-D4E55B7FE14A}" srcId="{5B6E0352-6A09-4B16-BD6F-0ECE16E80F4D}" destId="{325F492E-91AE-4012-AAB2-8FC591B57C42}" srcOrd="0" destOrd="0" parTransId="{30038E9C-2E2C-408E-A3B5-DDEE304580B9}" sibTransId="{8EA293F3-4675-48B5-8E44-8DA080DD266D}"/>
    <dgm:cxn modelId="{CD67A21A-A70F-4F7F-8988-BA8A6803D5EA}" type="presOf" srcId="{30038E9C-2E2C-408E-A3B5-DDEE304580B9}" destId="{FEA306BD-B157-48E1-A8E9-F9DAC63DE440}" srcOrd="1" destOrd="0" presId="urn:microsoft.com/office/officeart/2005/8/layout/hierarchy2"/>
    <dgm:cxn modelId="{9C011738-E0F6-4C12-B25A-B9FEDCFE8CE6}" type="presOf" srcId="{5AC0218B-5C9F-4671-A1D3-359194C5D892}" destId="{C37BC366-F258-4FB1-BA47-AC5AE2A2F70A}" srcOrd="0" destOrd="0" presId="urn:microsoft.com/office/officeart/2005/8/layout/hierarchy2"/>
    <dgm:cxn modelId="{2DE3D2D1-AEB0-4686-B4E8-675A1D3DCB35}" type="presOf" srcId="{088FA3C5-2381-4C7D-A0A6-099DD06DD64E}" destId="{B8E706A1-2162-4F84-9A69-C3D78B068819}" srcOrd="0" destOrd="0" presId="urn:microsoft.com/office/officeart/2005/8/layout/hierarchy2"/>
    <dgm:cxn modelId="{9235F9B7-0305-4EDC-92F1-EB0E5305CE96}" type="presOf" srcId="{B310F7E1-FB03-49CC-9BC0-018E6660D5C3}" destId="{6ACD97EA-9554-45E4-B8B3-F4B25065F2F2}" srcOrd="0" destOrd="0" presId="urn:microsoft.com/office/officeart/2005/8/layout/hierarchy2"/>
    <dgm:cxn modelId="{C9F642E5-193B-4AB4-B97B-2365AB5F3A5D}" srcId="{158B075D-FB24-415B-81F7-B94645169F6C}" destId="{6B865BA0-9236-4582-8AF8-522D98087801}" srcOrd="3" destOrd="0" parTransId="{B2DA2EC9-BAA4-4D2A-95BE-7FFAA0895DEC}" sibTransId="{EADA5886-9440-4506-AA2E-2CA6172EE74C}"/>
    <dgm:cxn modelId="{32EAAFFF-B716-47E0-8B22-FB4B0F4AB0B2}" srcId="{158B075D-FB24-415B-81F7-B94645169F6C}" destId="{816523B4-950A-401B-A6B2-21B0055A86A5}" srcOrd="1" destOrd="0" parTransId="{3F0A84F9-6074-4921-AFC1-E5DA88D1CB5E}" sibTransId="{FEC77AFF-22F2-4F81-8444-FF3A4905F451}"/>
    <dgm:cxn modelId="{87B62A61-5475-4809-B4F1-7D1C00FA2EB5}" type="presOf" srcId="{C6CA0563-18A4-4AC8-A64D-9266E25404D1}" destId="{35E1D6BE-926F-4366-8C7A-A4FAE3531B85}" srcOrd="0" destOrd="0" presId="urn:microsoft.com/office/officeart/2005/8/layout/hierarchy2"/>
    <dgm:cxn modelId="{0AC6891B-CBE5-43D1-9FED-F53555F20C12}" type="presOf" srcId="{B2DA2EC9-BAA4-4D2A-95BE-7FFAA0895DEC}" destId="{6412C353-AA15-45AF-B171-EA15F54AC3FC}" srcOrd="1" destOrd="0" presId="urn:microsoft.com/office/officeart/2005/8/layout/hierarchy2"/>
    <dgm:cxn modelId="{0E5750D0-227E-4831-A238-54F9A806C6CE}" srcId="{158B075D-FB24-415B-81F7-B94645169F6C}" destId="{5AC0218B-5C9F-4671-A1D3-359194C5D892}" srcOrd="0" destOrd="0" parTransId="{55996E12-89AA-4F1B-9B77-4A8C7B8D986B}" sibTransId="{B9A35E6E-0584-4F47-B866-7371A2C00325}"/>
    <dgm:cxn modelId="{5AD7EA05-3B58-4E0B-ABB6-6F2F91A35C22}" srcId="{C6CA0563-18A4-4AC8-A64D-9266E25404D1}" destId="{158B075D-FB24-415B-81F7-B94645169F6C}" srcOrd="1" destOrd="0" parTransId="{620C1699-D394-4B80-A375-9D6A3D5E77D2}" sibTransId="{4E6AE326-C9D4-4D71-9CED-3AD05FB921C8}"/>
    <dgm:cxn modelId="{AF4FD88B-3022-4130-8A5F-647357978137}" type="presOf" srcId="{325F492E-91AE-4012-AAB2-8FC591B57C42}" destId="{67777C89-5EEC-4DA3-B6CC-CFCB5B5CF91A}" srcOrd="0" destOrd="0" presId="urn:microsoft.com/office/officeart/2005/8/layout/hierarchy2"/>
    <dgm:cxn modelId="{F27D813E-F6C7-493D-8FB3-53837FBF688F}" type="presOf" srcId="{6B865BA0-9236-4582-8AF8-522D98087801}" destId="{DADCFF50-228A-4AA4-90DC-0607DA2B1418}" srcOrd="0" destOrd="0" presId="urn:microsoft.com/office/officeart/2005/8/layout/hierarchy2"/>
    <dgm:cxn modelId="{F333439F-BF46-4683-B5C4-F24FD3C50C05}" srcId="{5B6E0352-6A09-4B16-BD6F-0ECE16E80F4D}" destId="{B310F7E1-FB03-49CC-9BC0-018E6660D5C3}" srcOrd="1" destOrd="0" parTransId="{088FA3C5-2381-4C7D-A0A6-099DD06DD64E}" sibTransId="{A31F272A-F254-4D37-80EA-D15BBF7397FE}"/>
    <dgm:cxn modelId="{9950C670-28ED-4572-9ED0-E0D794D61268}" srcId="{158B075D-FB24-415B-81F7-B94645169F6C}" destId="{E0B3FC72-4A15-4DCD-AB91-0513F40F7745}" srcOrd="2" destOrd="0" parTransId="{285E6E5F-D040-46FB-8722-9E5FA597EADE}" sibTransId="{7EF689A6-9953-45DE-99C2-A77C975C6D1D}"/>
    <dgm:cxn modelId="{A77F2119-8777-4AB5-AEFD-D8964FAB9274}" type="presOf" srcId="{5B6E0352-6A09-4B16-BD6F-0ECE16E80F4D}" destId="{E64BE91D-92E2-4559-82BE-583670F1F439}" srcOrd="0" destOrd="0" presId="urn:microsoft.com/office/officeart/2005/8/layout/hierarchy2"/>
    <dgm:cxn modelId="{E2DED869-1E20-4534-A6CD-C5011E11A226}" type="presOf" srcId="{55996E12-89AA-4F1B-9B77-4A8C7B8D986B}" destId="{E65C4FD8-8979-4D71-80DE-296881FE97AB}" srcOrd="1" destOrd="0" presId="urn:microsoft.com/office/officeart/2005/8/layout/hierarchy2"/>
    <dgm:cxn modelId="{586100F2-C290-47C7-A204-7EA826F979E3}" type="presOf" srcId="{55996E12-89AA-4F1B-9B77-4A8C7B8D986B}" destId="{28E46F24-7645-4827-A50F-397065EBBAC3}" srcOrd="0" destOrd="0" presId="urn:microsoft.com/office/officeart/2005/8/layout/hierarchy2"/>
    <dgm:cxn modelId="{324105A1-E388-4836-BAB8-230054382B31}" type="presOf" srcId="{B2DA2EC9-BAA4-4D2A-95BE-7FFAA0895DEC}" destId="{1E79244A-C1BF-4E11-8F96-22617BAC2BF7}" srcOrd="0" destOrd="0" presId="urn:microsoft.com/office/officeart/2005/8/layout/hierarchy2"/>
    <dgm:cxn modelId="{C2AFDB61-F9C3-4F35-A6FE-F1D44BEA27D3}" type="presOf" srcId="{620C1699-D394-4B80-A375-9D6A3D5E77D2}" destId="{23D58AB9-D3B9-470F-8E17-AD9D6247CA49}" srcOrd="1" destOrd="0" presId="urn:microsoft.com/office/officeart/2005/8/layout/hierarchy2"/>
    <dgm:cxn modelId="{69ADD484-F9C7-466C-BE72-5A9FDC173908}" type="presOf" srcId="{088FA3C5-2381-4C7D-A0A6-099DD06DD64E}" destId="{83397ADC-2973-4BB5-BC7E-CDB8432088EE}" srcOrd="1" destOrd="0" presId="urn:microsoft.com/office/officeart/2005/8/layout/hierarchy2"/>
    <dgm:cxn modelId="{062A5A36-2D29-4C5D-9859-F077C14AC4A0}" type="presOf" srcId="{158B075D-FB24-415B-81F7-B94645169F6C}" destId="{1B540ECC-78F0-4D88-9AD6-4FAEE8C9F198}" srcOrd="0" destOrd="0" presId="urn:microsoft.com/office/officeart/2005/8/layout/hierarchy2"/>
    <dgm:cxn modelId="{19469856-3889-4C76-B192-1C5FD4BF8F45}" type="presOf" srcId="{3F0A84F9-6074-4921-AFC1-E5DA88D1CB5E}" destId="{13FCADDB-7CBC-49F6-BCC9-578972D80A74}" srcOrd="0" destOrd="0" presId="urn:microsoft.com/office/officeart/2005/8/layout/hierarchy2"/>
    <dgm:cxn modelId="{5C3514FA-8548-4E6A-B063-1B57FE6DFC5F}" srcId="{A091312D-7637-4B60-9A9E-5E34F413F4E4}" destId="{C6CA0563-18A4-4AC8-A64D-9266E25404D1}" srcOrd="0" destOrd="0" parTransId="{7D544183-D905-4D56-A01B-FE607DACDDEB}" sibTransId="{FD78927B-A0D1-449E-A7C1-F23F1940BD81}"/>
    <dgm:cxn modelId="{238A87FA-D0E4-4433-860E-C7E47B4B7369}" srcId="{5B6E0352-6A09-4B16-BD6F-0ECE16E80F4D}" destId="{3E5E6F8B-91D8-4A47-87B8-EA076536D21A}" srcOrd="2" destOrd="0" parTransId="{D6AB5AF5-BB04-4EBB-8D37-3FB16AB1DEF8}" sibTransId="{AF88CC1B-2A8C-44D1-AFBD-C51DBA6E9A16}"/>
    <dgm:cxn modelId="{B4931A13-5341-42F4-9A99-B274FC9D080B}" type="presOf" srcId="{3F0A84F9-6074-4921-AFC1-E5DA88D1CB5E}" destId="{8D35F07F-F33E-441F-A9B0-D8BD79C71702}" srcOrd="1" destOrd="0" presId="urn:microsoft.com/office/officeart/2005/8/layout/hierarchy2"/>
    <dgm:cxn modelId="{45BD0A4B-9E12-493E-9877-46A3CC4633E8}" type="presOf" srcId="{620C1699-D394-4B80-A375-9D6A3D5E77D2}" destId="{6CAB0D15-930F-4F0E-A967-9493F6D233C7}" srcOrd="0" destOrd="0" presId="urn:microsoft.com/office/officeart/2005/8/layout/hierarchy2"/>
    <dgm:cxn modelId="{999609A3-3EDE-49EB-A235-84AF7DEBD588}" type="presOf" srcId="{A091312D-7637-4B60-9A9E-5E34F413F4E4}" destId="{DF0E5694-4A61-43AF-87E0-608A85E3DE97}" srcOrd="0" destOrd="0" presId="urn:microsoft.com/office/officeart/2005/8/layout/hierarchy2"/>
    <dgm:cxn modelId="{21FB5427-114D-44F6-8514-5544A2417372}" type="presOf" srcId="{D6AB5AF5-BB04-4EBB-8D37-3FB16AB1DEF8}" destId="{61CB3889-BC5E-44B2-B251-4D5A5A6E1349}" srcOrd="0" destOrd="0" presId="urn:microsoft.com/office/officeart/2005/8/layout/hierarchy2"/>
    <dgm:cxn modelId="{3220FF4E-3264-40B3-9FE6-551CDB54DB87}" type="presOf" srcId="{D6AB5AF5-BB04-4EBB-8D37-3FB16AB1DEF8}" destId="{9AD077F8-3313-46FE-87AA-6EC957C9DFB1}" srcOrd="1" destOrd="0" presId="urn:microsoft.com/office/officeart/2005/8/layout/hierarchy2"/>
    <dgm:cxn modelId="{12C400F6-63B2-4AB8-A72F-085695695836}" type="presOf" srcId="{816523B4-950A-401B-A6B2-21B0055A86A5}" destId="{739B0227-0554-4E05-AB77-92E1B1C64D2A}" srcOrd="0" destOrd="0" presId="urn:microsoft.com/office/officeart/2005/8/layout/hierarchy2"/>
    <dgm:cxn modelId="{85AB7D0B-FBA4-475B-A23D-9AD3AE343637}" type="presOf" srcId="{F70FA501-367A-4E2D-AC65-97CA7E98B7B3}" destId="{39C2E2F1-85CF-4C79-892B-D2CF3D464A76}" srcOrd="1" destOrd="0" presId="urn:microsoft.com/office/officeart/2005/8/layout/hierarchy2"/>
    <dgm:cxn modelId="{8EEED142-F113-4C18-A397-518629C68795}" type="presParOf" srcId="{DF0E5694-4A61-43AF-87E0-608A85E3DE97}" destId="{44C26DFE-D896-4E57-B1F5-DD3A215B44EB}" srcOrd="0" destOrd="0" presId="urn:microsoft.com/office/officeart/2005/8/layout/hierarchy2"/>
    <dgm:cxn modelId="{DB96E1A9-86FF-48EC-A516-4348AE1A4E4D}" type="presParOf" srcId="{44C26DFE-D896-4E57-B1F5-DD3A215B44EB}" destId="{35E1D6BE-926F-4366-8C7A-A4FAE3531B85}" srcOrd="0" destOrd="0" presId="urn:microsoft.com/office/officeart/2005/8/layout/hierarchy2"/>
    <dgm:cxn modelId="{F8D26C29-A10F-40D0-89FB-D0651B409998}" type="presParOf" srcId="{44C26DFE-D896-4E57-B1F5-DD3A215B44EB}" destId="{08B093FF-5E0A-4272-87AD-D3F86F43750A}" srcOrd="1" destOrd="0" presId="urn:microsoft.com/office/officeart/2005/8/layout/hierarchy2"/>
    <dgm:cxn modelId="{F97A6752-2CFB-4D80-91C4-935D7FB34463}" type="presParOf" srcId="{08B093FF-5E0A-4272-87AD-D3F86F43750A}" destId="{4F2C404D-611A-4733-9D33-4559642D6F05}" srcOrd="0" destOrd="0" presId="urn:microsoft.com/office/officeart/2005/8/layout/hierarchy2"/>
    <dgm:cxn modelId="{A192F43F-79F7-4107-908E-412C85947593}" type="presParOf" srcId="{4F2C404D-611A-4733-9D33-4559642D6F05}" destId="{39C2E2F1-85CF-4C79-892B-D2CF3D464A76}" srcOrd="0" destOrd="0" presId="urn:microsoft.com/office/officeart/2005/8/layout/hierarchy2"/>
    <dgm:cxn modelId="{E989C9B8-B342-43EC-8682-B3BBB9950A25}" type="presParOf" srcId="{08B093FF-5E0A-4272-87AD-D3F86F43750A}" destId="{77F1A0E8-A097-4EFE-B83D-1302EF8AD137}" srcOrd="1" destOrd="0" presId="urn:microsoft.com/office/officeart/2005/8/layout/hierarchy2"/>
    <dgm:cxn modelId="{F37726EE-2CDA-4117-B9D0-C6B83E74ACD8}" type="presParOf" srcId="{77F1A0E8-A097-4EFE-B83D-1302EF8AD137}" destId="{E64BE91D-92E2-4559-82BE-583670F1F439}" srcOrd="0" destOrd="0" presId="urn:microsoft.com/office/officeart/2005/8/layout/hierarchy2"/>
    <dgm:cxn modelId="{E7CA6FF9-3114-42A6-903E-2A53FA60C40B}" type="presParOf" srcId="{77F1A0E8-A097-4EFE-B83D-1302EF8AD137}" destId="{DE4B271B-62F5-42FF-BC40-AC6EB3BA269B}" srcOrd="1" destOrd="0" presId="urn:microsoft.com/office/officeart/2005/8/layout/hierarchy2"/>
    <dgm:cxn modelId="{27C3F52E-BE0E-4076-84BE-A6412C19B4CC}" type="presParOf" srcId="{DE4B271B-62F5-42FF-BC40-AC6EB3BA269B}" destId="{1FCCFF4D-67EF-49DB-B4D1-7FB28BC05312}" srcOrd="0" destOrd="0" presId="urn:microsoft.com/office/officeart/2005/8/layout/hierarchy2"/>
    <dgm:cxn modelId="{DB32F0F4-2125-4740-84BB-40B2D33C1885}" type="presParOf" srcId="{1FCCFF4D-67EF-49DB-B4D1-7FB28BC05312}" destId="{FEA306BD-B157-48E1-A8E9-F9DAC63DE440}" srcOrd="0" destOrd="0" presId="urn:microsoft.com/office/officeart/2005/8/layout/hierarchy2"/>
    <dgm:cxn modelId="{F31DBF69-295A-4131-9170-30AF3FD31F52}" type="presParOf" srcId="{DE4B271B-62F5-42FF-BC40-AC6EB3BA269B}" destId="{DF711636-0F16-483F-B79C-1F7B667D598A}" srcOrd="1" destOrd="0" presId="urn:microsoft.com/office/officeart/2005/8/layout/hierarchy2"/>
    <dgm:cxn modelId="{0575AB14-8CCF-494F-8B3C-7299A1FDB4D1}" type="presParOf" srcId="{DF711636-0F16-483F-B79C-1F7B667D598A}" destId="{67777C89-5EEC-4DA3-B6CC-CFCB5B5CF91A}" srcOrd="0" destOrd="0" presId="urn:microsoft.com/office/officeart/2005/8/layout/hierarchy2"/>
    <dgm:cxn modelId="{166B5718-C0D3-4B11-A376-2B07E412D237}" type="presParOf" srcId="{DF711636-0F16-483F-B79C-1F7B667D598A}" destId="{7DA0C480-69B1-4195-94C5-99DB92F8B28E}" srcOrd="1" destOrd="0" presId="urn:microsoft.com/office/officeart/2005/8/layout/hierarchy2"/>
    <dgm:cxn modelId="{28C061B6-A560-4ECA-AA1E-DAE050D75DCA}" type="presParOf" srcId="{DE4B271B-62F5-42FF-BC40-AC6EB3BA269B}" destId="{B8E706A1-2162-4F84-9A69-C3D78B068819}" srcOrd="2" destOrd="0" presId="urn:microsoft.com/office/officeart/2005/8/layout/hierarchy2"/>
    <dgm:cxn modelId="{4B58CA61-29DD-458B-BA5F-3A7ABFA454E9}" type="presParOf" srcId="{B8E706A1-2162-4F84-9A69-C3D78B068819}" destId="{83397ADC-2973-4BB5-BC7E-CDB8432088EE}" srcOrd="0" destOrd="0" presId="urn:microsoft.com/office/officeart/2005/8/layout/hierarchy2"/>
    <dgm:cxn modelId="{5DC593BB-D8B3-45BC-8BB2-6904E990ABF8}" type="presParOf" srcId="{DE4B271B-62F5-42FF-BC40-AC6EB3BA269B}" destId="{4A3FBFCF-9043-4FEE-BB3E-8E1D51C69029}" srcOrd="3" destOrd="0" presId="urn:microsoft.com/office/officeart/2005/8/layout/hierarchy2"/>
    <dgm:cxn modelId="{344915F1-249B-4235-B6DA-1BA306DC7BEA}" type="presParOf" srcId="{4A3FBFCF-9043-4FEE-BB3E-8E1D51C69029}" destId="{6ACD97EA-9554-45E4-B8B3-F4B25065F2F2}" srcOrd="0" destOrd="0" presId="urn:microsoft.com/office/officeart/2005/8/layout/hierarchy2"/>
    <dgm:cxn modelId="{8DC9EEB3-CF3C-45F7-B782-CE760D5E930F}" type="presParOf" srcId="{4A3FBFCF-9043-4FEE-BB3E-8E1D51C69029}" destId="{F218E65B-3A7C-4DEF-8DE5-243F6C6B3EA5}" srcOrd="1" destOrd="0" presId="urn:microsoft.com/office/officeart/2005/8/layout/hierarchy2"/>
    <dgm:cxn modelId="{09CAB3C3-2609-4BAD-8F74-33DE997E2C43}" type="presParOf" srcId="{DE4B271B-62F5-42FF-BC40-AC6EB3BA269B}" destId="{61CB3889-BC5E-44B2-B251-4D5A5A6E1349}" srcOrd="4" destOrd="0" presId="urn:microsoft.com/office/officeart/2005/8/layout/hierarchy2"/>
    <dgm:cxn modelId="{CC0CE9C4-163C-4B54-973E-218CCE94CAC5}" type="presParOf" srcId="{61CB3889-BC5E-44B2-B251-4D5A5A6E1349}" destId="{9AD077F8-3313-46FE-87AA-6EC957C9DFB1}" srcOrd="0" destOrd="0" presId="urn:microsoft.com/office/officeart/2005/8/layout/hierarchy2"/>
    <dgm:cxn modelId="{7A073EDA-B818-44CF-A52A-0ABB7ED30966}" type="presParOf" srcId="{DE4B271B-62F5-42FF-BC40-AC6EB3BA269B}" destId="{53CFDF4F-36E1-4F94-9D13-3B09EE62519E}" srcOrd="5" destOrd="0" presId="urn:microsoft.com/office/officeart/2005/8/layout/hierarchy2"/>
    <dgm:cxn modelId="{802E0EC7-545D-4312-986F-0B581C031535}" type="presParOf" srcId="{53CFDF4F-36E1-4F94-9D13-3B09EE62519E}" destId="{69F0E5F6-D513-4BE4-BF3B-D101EC251A2A}" srcOrd="0" destOrd="0" presId="urn:microsoft.com/office/officeart/2005/8/layout/hierarchy2"/>
    <dgm:cxn modelId="{67F3977C-D69A-446E-A067-AA3254DE8AE7}" type="presParOf" srcId="{53CFDF4F-36E1-4F94-9D13-3B09EE62519E}" destId="{A2C4F099-E1D2-4AEC-B7A3-549835CD0CDD}" srcOrd="1" destOrd="0" presId="urn:microsoft.com/office/officeart/2005/8/layout/hierarchy2"/>
    <dgm:cxn modelId="{9FF83D5F-1EAB-4635-BC98-65E898A52F46}" type="presParOf" srcId="{08B093FF-5E0A-4272-87AD-D3F86F43750A}" destId="{6CAB0D15-930F-4F0E-A967-9493F6D233C7}" srcOrd="2" destOrd="0" presId="urn:microsoft.com/office/officeart/2005/8/layout/hierarchy2"/>
    <dgm:cxn modelId="{FC8EFD0C-9E92-4DE5-B7E8-06E1EC12B3F5}" type="presParOf" srcId="{6CAB0D15-930F-4F0E-A967-9493F6D233C7}" destId="{23D58AB9-D3B9-470F-8E17-AD9D6247CA49}" srcOrd="0" destOrd="0" presId="urn:microsoft.com/office/officeart/2005/8/layout/hierarchy2"/>
    <dgm:cxn modelId="{038DBA59-425F-4E29-B038-3EF1F0130334}" type="presParOf" srcId="{08B093FF-5E0A-4272-87AD-D3F86F43750A}" destId="{E8D85019-895D-44AB-A1C7-D41AFDB8826E}" srcOrd="3" destOrd="0" presId="urn:microsoft.com/office/officeart/2005/8/layout/hierarchy2"/>
    <dgm:cxn modelId="{E5C9E549-DACC-4D40-B34F-439567F20B7A}" type="presParOf" srcId="{E8D85019-895D-44AB-A1C7-D41AFDB8826E}" destId="{1B540ECC-78F0-4D88-9AD6-4FAEE8C9F198}" srcOrd="0" destOrd="0" presId="urn:microsoft.com/office/officeart/2005/8/layout/hierarchy2"/>
    <dgm:cxn modelId="{BC898B80-280B-4E98-B8D6-C09A8E6CF2E3}" type="presParOf" srcId="{E8D85019-895D-44AB-A1C7-D41AFDB8826E}" destId="{4D6B677C-53AF-468E-80C5-90A74735A8DE}" srcOrd="1" destOrd="0" presId="urn:microsoft.com/office/officeart/2005/8/layout/hierarchy2"/>
    <dgm:cxn modelId="{C767FFAB-C804-4FA6-8013-04BD053AA6C5}" type="presParOf" srcId="{4D6B677C-53AF-468E-80C5-90A74735A8DE}" destId="{28E46F24-7645-4827-A50F-397065EBBAC3}" srcOrd="0" destOrd="0" presId="urn:microsoft.com/office/officeart/2005/8/layout/hierarchy2"/>
    <dgm:cxn modelId="{E3E57871-940E-4152-B144-1B833AD29F77}" type="presParOf" srcId="{28E46F24-7645-4827-A50F-397065EBBAC3}" destId="{E65C4FD8-8979-4D71-80DE-296881FE97AB}" srcOrd="0" destOrd="0" presId="urn:microsoft.com/office/officeart/2005/8/layout/hierarchy2"/>
    <dgm:cxn modelId="{485E5E2C-5E9F-46AD-B373-562E787FFF8C}" type="presParOf" srcId="{4D6B677C-53AF-468E-80C5-90A74735A8DE}" destId="{AEBC9D56-0E5B-4E25-A787-CAFB240335B4}" srcOrd="1" destOrd="0" presId="urn:microsoft.com/office/officeart/2005/8/layout/hierarchy2"/>
    <dgm:cxn modelId="{45774F87-D74C-4031-9E92-D41313CBA55D}" type="presParOf" srcId="{AEBC9D56-0E5B-4E25-A787-CAFB240335B4}" destId="{C37BC366-F258-4FB1-BA47-AC5AE2A2F70A}" srcOrd="0" destOrd="0" presId="urn:microsoft.com/office/officeart/2005/8/layout/hierarchy2"/>
    <dgm:cxn modelId="{CDD3CDB2-E003-4F95-B1C6-F8618759ACCB}" type="presParOf" srcId="{AEBC9D56-0E5B-4E25-A787-CAFB240335B4}" destId="{B02AA90A-2D59-44C5-8614-BE27043F5644}" srcOrd="1" destOrd="0" presId="urn:microsoft.com/office/officeart/2005/8/layout/hierarchy2"/>
    <dgm:cxn modelId="{1204A51E-BDEC-404B-AC6F-683BE086C7EF}" type="presParOf" srcId="{4D6B677C-53AF-468E-80C5-90A74735A8DE}" destId="{13FCADDB-7CBC-49F6-BCC9-578972D80A74}" srcOrd="2" destOrd="0" presId="urn:microsoft.com/office/officeart/2005/8/layout/hierarchy2"/>
    <dgm:cxn modelId="{59C27D33-9659-4D93-A616-B7C3011748CA}" type="presParOf" srcId="{13FCADDB-7CBC-49F6-BCC9-578972D80A74}" destId="{8D35F07F-F33E-441F-A9B0-D8BD79C71702}" srcOrd="0" destOrd="0" presId="urn:microsoft.com/office/officeart/2005/8/layout/hierarchy2"/>
    <dgm:cxn modelId="{1931750D-581C-4517-86CA-00E8480F1D17}" type="presParOf" srcId="{4D6B677C-53AF-468E-80C5-90A74735A8DE}" destId="{1F4A4196-BBBF-4861-8FE7-B93AB5B55695}" srcOrd="3" destOrd="0" presId="urn:microsoft.com/office/officeart/2005/8/layout/hierarchy2"/>
    <dgm:cxn modelId="{EC81E27E-9F55-4203-A0C2-73300957FE2E}" type="presParOf" srcId="{1F4A4196-BBBF-4861-8FE7-B93AB5B55695}" destId="{739B0227-0554-4E05-AB77-92E1B1C64D2A}" srcOrd="0" destOrd="0" presId="urn:microsoft.com/office/officeart/2005/8/layout/hierarchy2"/>
    <dgm:cxn modelId="{6A736102-2F53-4C33-887D-169404F9B2C5}" type="presParOf" srcId="{1F4A4196-BBBF-4861-8FE7-B93AB5B55695}" destId="{ED15B70B-2EAA-43C9-971C-96DD23B39399}" srcOrd="1" destOrd="0" presId="urn:microsoft.com/office/officeart/2005/8/layout/hierarchy2"/>
    <dgm:cxn modelId="{A06600E0-407D-4DB4-82FC-996EF0F96EC9}" type="presParOf" srcId="{4D6B677C-53AF-468E-80C5-90A74735A8DE}" destId="{99DEE1ED-70B1-4BA3-9620-FCA0BE1847FD}" srcOrd="4" destOrd="0" presId="urn:microsoft.com/office/officeart/2005/8/layout/hierarchy2"/>
    <dgm:cxn modelId="{16E7CF39-3902-456D-9DE1-A89BE2123E34}" type="presParOf" srcId="{99DEE1ED-70B1-4BA3-9620-FCA0BE1847FD}" destId="{ADCF37C1-3FAE-457C-B581-5B11094808BC}" srcOrd="0" destOrd="0" presId="urn:microsoft.com/office/officeart/2005/8/layout/hierarchy2"/>
    <dgm:cxn modelId="{F93473D2-4E64-40B7-BBB4-08E5C9D6F24F}" type="presParOf" srcId="{4D6B677C-53AF-468E-80C5-90A74735A8DE}" destId="{10C5FA58-D6AE-460B-BD2D-B607F3F3E65F}" srcOrd="5" destOrd="0" presId="urn:microsoft.com/office/officeart/2005/8/layout/hierarchy2"/>
    <dgm:cxn modelId="{008D12C3-1F25-4060-990C-432FB519FB41}" type="presParOf" srcId="{10C5FA58-D6AE-460B-BD2D-B607F3F3E65F}" destId="{47089DDC-EDC6-4A48-889E-AB7C3671C2F5}" srcOrd="0" destOrd="0" presId="urn:microsoft.com/office/officeart/2005/8/layout/hierarchy2"/>
    <dgm:cxn modelId="{0359D388-1BF6-4CA5-A311-92AFD1AEEE9C}" type="presParOf" srcId="{10C5FA58-D6AE-460B-BD2D-B607F3F3E65F}" destId="{784605B0-8136-4C9A-9133-01081EF4E3D8}" srcOrd="1" destOrd="0" presId="urn:microsoft.com/office/officeart/2005/8/layout/hierarchy2"/>
    <dgm:cxn modelId="{4A27D744-7B25-4CBA-BB1F-E8D54C6E89EC}" type="presParOf" srcId="{4D6B677C-53AF-468E-80C5-90A74735A8DE}" destId="{1E79244A-C1BF-4E11-8F96-22617BAC2BF7}" srcOrd="6" destOrd="0" presId="urn:microsoft.com/office/officeart/2005/8/layout/hierarchy2"/>
    <dgm:cxn modelId="{BD1A59CF-CF53-4A09-9F6A-1FCB0EE87E31}" type="presParOf" srcId="{1E79244A-C1BF-4E11-8F96-22617BAC2BF7}" destId="{6412C353-AA15-45AF-B171-EA15F54AC3FC}" srcOrd="0" destOrd="0" presId="urn:microsoft.com/office/officeart/2005/8/layout/hierarchy2"/>
    <dgm:cxn modelId="{BF515F43-4307-4DC4-AC08-2192862FDBE3}" type="presParOf" srcId="{4D6B677C-53AF-468E-80C5-90A74735A8DE}" destId="{3D68E050-B044-46CD-ACCB-1110C5A489EA}" srcOrd="7" destOrd="0" presId="urn:microsoft.com/office/officeart/2005/8/layout/hierarchy2"/>
    <dgm:cxn modelId="{229F27A7-4CA4-4741-BC06-83BEEAC8425D}" type="presParOf" srcId="{3D68E050-B044-46CD-ACCB-1110C5A489EA}" destId="{DADCFF50-228A-4AA4-90DC-0607DA2B1418}" srcOrd="0" destOrd="0" presId="urn:microsoft.com/office/officeart/2005/8/layout/hierarchy2"/>
    <dgm:cxn modelId="{642CBFBE-C987-438C-9899-4EB25B17D3FC}" type="presParOf" srcId="{3D68E050-B044-46CD-ACCB-1110C5A489EA}" destId="{07860D36-74E4-4541-8777-A6EEF7C6454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1D6BE-926F-4366-8C7A-A4FAE3531B85}">
      <dsp:nvSpPr>
        <dsp:cNvPr id="0" name=""/>
        <dsp:cNvSpPr/>
      </dsp:nvSpPr>
      <dsp:spPr>
        <a:xfrm>
          <a:off x="1180479" y="1766560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Tienda online</a:t>
          </a:r>
          <a:endParaRPr lang="en-CA" sz="1000" kern="1200" dirty="0"/>
        </a:p>
      </dsp:txBody>
      <dsp:txXfrm>
        <a:off x="1196821" y="1782902"/>
        <a:ext cx="1083213" cy="525264"/>
      </dsp:txXfrm>
    </dsp:sp>
    <dsp:sp modelId="{4F2C404D-611A-4733-9D33-4559642D6F05}">
      <dsp:nvSpPr>
        <dsp:cNvPr id="0" name=""/>
        <dsp:cNvSpPr/>
      </dsp:nvSpPr>
      <dsp:spPr>
        <a:xfrm rot="17500715">
          <a:off x="1915388" y="1472716"/>
          <a:ext cx="120833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8337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2489348" y="1453890"/>
        <a:ext cx="60416" cy="60416"/>
      </dsp:txXfrm>
    </dsp:sp>
    <dsp:sp modelId="{E64BE91D-92E2-4559-82BE-583670F1F439}">
      <dsp:nvSpPr>
        <dsp:cNvPr id="0" name=""/>
        <dsp:cNvSpPr/>
      </dsp:nvSpPr>
      <dsp:spPr>
        <a:xfrm>
          <a:off x="2742737" y="643687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Tipos</a:t>
          </a:r>
          <a:endParaRPr lang="en-CA" sz="1000" kern="1200" dirty="0"/>
        </a:p>
      </dsp:txBody>
      <dsp:txXfrm>
        <a:off x="2759079" y="660029"/>
        <a:ext cx="1083213" cy="525264"/>
      </dsp:txXfrm>
    </dsp:sp>
    <dsp:sp modelId="{1FCCFF4D-67EF-49DB-B4D1-7FB28BC05312}">
      <dsp:nvSpPr>
        <dsp:cNvPr id="0" name=""/>
        <dsp:cNvSpPr/>
      </dsp:nvSpPr>
      <dsp:spPr>
        <a:xfrm rot="18289469">
          <a:off x="3691001" y="590459"/>
          <a:ext cx="7816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8162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62273" y="582301"/>
        <a:ext cx="39081" cy="39081"/>
      </dsp:txXfrm>
    </dsp:sp>
    <dsp:sp modelId="{67777C89-5EEC-4DA3-B6CC-CFCB5B5CF91A}">
      <dsp:nvSpPr>
        <dsp:cNvPr id="0" name=""/>
        <dsp:cNvSpPr/>
      </dsp:nvSpPr>
      <dsp:spPr>
        <a:xfrm>
          <a:off x="4304994" y="2046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>
              <a:latin typeface="Comic Sans MS" panose="030F0702030302020204" pitchFamily="66" charset="0"/>
            </a:rPr>
            <a:t>B2C : Venta para consumidores finales</a:t>
          </a:r>
          <a:endParaRPr lang="en-CA" sz="1000" kern="1200" dirty="0"/>
        </a:p>
      </dsp:txBody>
      <dsp:txXfrm>
        <a:off x="4321336" y="18388"/>
        <a:ext cx="1083213" cy="525264"/>
      </dsp:txXfrm>
    </dsp:sp>
    <dsp:sp modelId="{B8E706A1-2162-4F84-9A69-C3D78B068819}">
      <dsp:nvSpPr>
        <dsp:cNvPr id="0" name=""/>
        <dsp:cNvSpPr/>
      </dsp:nvSpPr>
      <dsp:spPr>
        <a:xfrm>
          <a:off x="3858634" y="911280"/>
          <a:ext cx="4463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6359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70655" y="911503"/>
        <a:ext cx="22317" cy="22317"/>
      </dsp:txXfrm>
    </dsp:sp>
    <dsp:sp modelId="{6ACD97EA-9554-45E4-B8B3-F4B25065F2F2}">
      <dsp:nvSpPr>
        <dsp:cNvPr id="0" name=""/>
        <dsp:cNvSpPr/>
      </dsp:nvSpPr>
      <dsp:spPr>
        <a:xfrm>
          <a:off x="4304994" y="643687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>
              <a:latin typeface="Comic Sans MS" panose="030F0702030302020204" pitchFamily="66" charset="0"/>
            </a:rPr>
            <a:t>B2B : Venta para otras empresas</a:t>
          </a:r>
          <a:endParaRPr lang="en-CA" sz="1000" kern="1200" dirty="0"/>
        </a:p>
      </dsp:txBody>
      <dsp:txXfrm>
        <a:off x="4321336" y="660029"/>
        <a:ext cx="1083213" cy="525264"/>
      </dsp:txXfrm>
    </dsp:sp>
    <dsp:sp modelId="{61CB3889-BC5E-44B2-B251-4D5A5A6E1349}">
      <dsp:nvSpPr>
        <dsp:cNvPr id="0" name=""/>
        <dsp:cNvSpPr/>
      </dsp:nvSpPr>
      <dsp:spPr>
        <a:xfrm rot="3310531">
          <a:off x="3691001" y="1232101"/>
          <a:ext cx="7816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8162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62273" y="1223942"/>
        <a:ext cx="39081" cy="39081"/>
      </dsp:txXfrm>
    </dsp:sp>
    <dsp:sp modelId="{69F0E5F6-D513-4BE4-BF3B-D101EC251A2A}">
      <dsp:nvSpPr>
        <dsp:cNvPr id="0" name=""/>
        <dsp:cNvSpPr/>
      </dsp:nvSpPr>
      <dsp:spPr>
        <a:xfrm>
          <a:off x="4304994" y="1285329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>
              <a:latin typeface="Comic Sans MS" panose="030F0702030302020204" pitchFamily="66" charset="0"/>
            </a:rPr>
            <a:t>B2A: Venta para administraciones públicas</a:t>
          </a:r>
          <a:endParaRPr lang="en-CA" sz="1000" kern="1200" dirty="0"/>
        </a:p>
      </dsp:txBody>
      <dsp:txXfrm>
        <a:off x="4321336" y="1301671"/>
        <a:ext cx="1083213" cy="525264"/>
      </dsp:txXfrm>
    </dsp:sp>
    <dsp:sp modelId="{6CAB0D15-930F-4F0E-A967-9493F6D233C7}">
      <dsp:nvSpPr>
        <dsp:cNvPr id="0" name=""/>
        <dsp:cNvSpPr/>
      </dsp:nvSpPr>
      <dsp:spPr>
        <a:xfrm rot="4099285">
          <a:off x="1915388" y="2595588"/>
          <a:ext cx="120833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08337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2489348" y="2576762"/>
        <a:ext cx="60416" cy="60416"/>
      </dsp:txXfrm>
    </dsp:sp>
    <dsp:sp modelId="{1B540ECC-78F0-4D88-9AD6-4FAEE8C9F198}">
      <dsp:nvSpPr>
        <dsp:cNvPr id="0" name=""/>
        <dsp:cNvSpPr/>
      </dsp:nvSpPr>
      <dsp:spPr>
        <a:xfrm>
          <a:off x="2742737" y="2889432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/>
            <a:t>Funcionalidad</a:t>
          </a:r>
          <a:endParaRPr lang="en-CA" sz="1000" kern="1200" dirty="0"/>
        </a:p>
      </dsp:txBody>
      <dsp:txXfrm>
        <a:off x="2759079" y="2905774"/>
        <a:ext cx="1083213" cy="525264"/>
      </dsp:txXfrm>
    </dsp:sp>
    <dsp:sp modelId="{28E46F24-7645-4827-A50F-397065EBBAC3}">
      <dsp:nvSpPr>
        <dsp:cNvPr id="0" name=""/>
        <dsp:cNvSpPr/>
      </dsp:nvSpPr>
      <dsp:spPr>
        <a:xfrm rot="17692822">
          <a:off x="3551350" y="2675794"/>
          <a:ext cx="106092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60928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55291" y="2660652"/>
        <a:ext cx="53046" cy="53046"/>
      </dsp:txXfrm>
    </dsp:sp>
    <dsp:sp modelId="{C37BC366-F258-4FB1-BA47-AC5AE2A2F70A}">
      <dsp:nvSpPr>
        <dsp:cNvPr id="0" name=""/>
        <dsp:cNvSpPr/>
      </dsp:nvSpPr>
      <dsp:spPr>
        <a:xfrm>
          <a:off x="4304994" y="1926970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/>
            <a:t>Registro</a:t>
          </a:r>
          <a:endParaRPr lang="en-CA" sz="1000" kern="1200" dirty="0"/>
        </a:p>
      </dsp:txBody>
      <dsp:txXfrm>
        <a:off x="4321336" y="1943312"/>
        <a:ext cx="1083213" cy="525264"/>
      </dsp:txXfrm>
    </dsp:sp>
    <dsp:sp modelId="{13FCADDB-7CBC-49F6-BCC9-578972D80A74}">
      <dsp:nvSpPr>
        <dsp:cNvPr id="0" name=""/>
        <dsp:cNvSpPr/>
      </dsp:nvSpPr>
      <dsp:spPr>
        <a:xfrm rot="19457599">
          <a:off x="3806968" y="2996614"/>
          <a:ext cx="5496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9693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68072" y="2994254"/>
        <a:ext cx="27484" cy="27484"/>
      </dsp:txXfrm>
    </dsp:sp>
    <dsp:sp modelId="{739B0227-0554-4E05-AB77-92E1B1C64D2A}">
      <dsp:nvSpPr>
        <dsp:cNvPr id="0" name=""/>
        <dsp:cNvSpPr/>
      </dsp:nvSpPr>
      <dsp:spPr>
        <a:xfrm>
          <a:off x="4304994" y="2568611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/>
            <a:t>Gestión de Pedidos</a:t>
          </a:r>
          <a:endParaRPr lang="en-CA" sz="1000" kern="1200" dirty="0"/>
        </a:p>
      </dsp:txBody>
      <dsp:txXfrm>
        <a:off x="4321336" y="2584953"/>
        <a:ext cx="1083213" cy="525264"/>
      </dsp:txXfrm>
    </dsp:sp>
    <dsp:sp modelId="{99DEE1ED-70B1-4BA3-9620-FCA0BE1847FD}">
      <dsp:nvSpPr>
        <dsp:cNvPr id="0" name=""/>
        <dsp:cNvSpPr/>
      </dsp:nvSpPr>
      <dsp:spPr>
        <a:xfrm rot="2142401">
          <a:off x="3806968" y="3317435"/>
          <a:ext cx="54969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49693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68072" y="3315074"/>
        <a:ext cx="27484" cy="27484"/>
      </dsp:txXfrm>
    </dsp:sp>
    <dsp:sp modelId="{47089DDC-EDC6-4A48-889E-AB7C3671C2F5}">
      <dsp:nvSpPr>
        <dsp:cNvPr id="0" name=""/>
        <dsp:cNvSpPr/>
      </dsp:nvSpPr>
      <dsp:spPr>
        <a:xfrm>
          <a:off x="4304994" y="3210253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/>
            <a:t>Modalidad de Pago</a:t>
          </a:r>
          <a:endParaRPr lang="en-CA" sz="1000" kern="1200" dirty="0"/>
        </a:p>
      </dsp:txBody>
      <dsp:txXfrm>
        <a:off x="4321336" y="3226595"/>
        <a:ext cx="1083213" cy="525264"/>
      </dsp:txXfrm>
    </dsp:sp>
    <dsp:sp modelId="{1E79244A-C1BF-4E11-8F96-22617BAC2BF7}">
      <dsp:nvSpPr>
        <dsp:cNvPr id="0" name=""/>
        <dsp:cNvSpPr/>
      </dsp:nvSpPr>
      <dsp:spPr>
        <a:xfrm rot="3907178">
          <a:off x="3551350" y="3638256"/>
          <a:ext cx="106092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060928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 dirty="0"/>
        </a:p>
      </dsp:txBody>
      <dsp:txXfrm>
        <a:off x="4055291" y="3623114"/>
        <a:ext cx="53046" cy="53046"/>
      </dsp:txXfrm>
    </dsp:sp>
    <dsp:sp modelId="{DADCFF50-228A-4AA4-90DC-0607DA2B1418}">
      <dsp:nvSpPr>
        <dsp:cNvPr id="0" name=""/>
        <dsp:cNvSpPr/>
      </dsp:nvSpPr>
      <dsp:spPr>
        <a:xfrm>
          <a:off x="4304994" y="3851894"/>
          <a:ext cx="1115897" cy="5579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000" kern="1200" dirty="0" smtClean="0"/>
            <a:t>Formas y gastos de envió</a:t>
          </a:r>
          <a:endParaRPr lang="en-CA" sz="1000" kern="1200" dirty="0"/>
        </a:p>
      </dsp:txBody>
      <dsp:txXfrm>
        <a:off x="4321336" y="3868236"/>
        <a:ext cx="1083213" cy="525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10/09/2016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t>10/09/2016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FF0000"/>
                </a:solidFill>
              </a:rPr>
              <a:t>Diagrama</a:t>
            </a:r>
            <a:r>
              <a:rPr lang="es-CO" baseline="0" dirty="0" smtClean="0">
                <a:solidFill>
                  <a:srgbClr val="FF0000"/>
                </a:solidFill>
              </a:rPr>
              <a:t> de clases de análisis (modelo de dominio)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10/09/2016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../../../../Desktop/proyecto%20ukiyo%20shop%20final%201.0.ra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Desktop/proyecto%20ukiyo%20shop%20final%201.0.rar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Desktop/proyecto%20ukiyo%20shop%20final%201.0.rar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Desktop/proyecto%20ukiyo%20shop%20final%201.0.rar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caldiabogota.gov.co/sisjur/normas/Norma1.jsp?i=34492" TargetMode="External"/><Relationship Id="rId7" Type="http://schemas.openxmlformats.org/officeDocument/2006/relationships/hyperlink" Target="http://www.alcaldiabogota.gov.co/sisjur/normas/Norma1.jsp?i=3431" TargetMode="External"/><Relationship Id="rId2" Type="http://schemas.openxmlformats.org/officeDocument/2006/relationships/hyperlink" Target="http://www.alcaldiabogota.gov.co/sisjur/normas/Norma1.jsp?i=427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alcaldiabogota.gov.co/sisjur/normas/Norma1.jsp?i=25311" TargetMode="External"/><Relationship Id="rId5" Type="http://schemas.openxmlformats.org/officeDocument/2006/relationships/hyperlink" Target="http://www.fenalco.com.co/contenido/1578" TargetMode="External"/><Relationship Id="rId4" Type="http://schemas.openxmlformats.org/officeDocument/2006/relationships/hyperlink" Target="http://www.alcaldiabogota.gov.co/sisjur/normas/Norma1.jsp?i=34488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21299"/>
            <a:ext cx="781202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000" b="1" dirty="0" smtClean="0">
                <a:solidFill>
                  <a:schemeClr val="accent5">
                    <a:lumMod val="75000"/>
                  </a:schemeClr>
                </a:solidFill>
              </a:rPr>
              <a:t>Proyecto tienda online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0" y="9537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>
                    <a:lumMod val="50000"/>
                  </a:schemeClr>
                </a:solidFill>
              </a:rPr>
              <a:t>Productos Japoneses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137274" y="494003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0" y="3093026"/>
            <a:ext cx="8763000" cy="2137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 smtClean="0"/>
              <a:t> A través de una investigación, se pudo identificar que en algunos ambientes otakus no cuentan con registros, ni tampoco procesos estratégicos. Evidenciando así un limitante para el crecimiento de su negocio.</a:t>
            </a:r>
            <a:endParaRPr lang="es-CO" dirty="0"/>
          </a:p>
          <a:p>
            <a:pPr marL="0" indent="0" algn="just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 algn="just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6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241300" y="3048000"/>
            <a:ext cx="8902700" cy="2705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sz="2800" dirty="0" smtClean="0"/>
              <a:t> Para ambientes </a:t>
            </a:r>
            <a:r>
              <a:rPr lang="es-CO" sz="2800" dirty="0" smtClean="0"/>
              <a:t>otaku ubicados en la localidad de Kennedy.</a:t>
            </a:r>
            <a:endParaRPr lang="es-ES" i="1" dirty="0" smtClean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3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JUSTIFICACION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114300" y="2730500"/>
            <a:ext cx="8902700" cy="2705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s-CO" sz="2800" dirty="0" smtClean="0"/>
              <a:t> Este proyecto se basa en la solución a un problema previamente identificado en algunos de los ambientes otaku. Para lo cual vamos a diseñar un sistema de información relacionado con una tienda online, </a:t>
            </a:r>
            <a:r>
              <a:rPr lang="es-CO" sz="2800" dirty="0"/>
              <a:t>Q</a:t>
            </a:r>
            <a:r>
              <a:rPr lang="es-CO" sz="2800" dirty="0" smtClean="0"/>
              <a:t>ue le permita a los propietarios de estos ambientes llevar un mejor control de los mismos y así crecer comercialmente.</a:t>
            </a:r>
            <a:endParaRPr lang="es-ES" i="1" dirty="0" smtClean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965342" y="162763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9600" b="1" dirty="0" smtClean="0">
                <a:hlinkClick r:id="rId2" action="ppaction://hlinkfile"/>
              </a:rPr>
              <a:t>ENCUESTA</a:t>
            </a:r>
            <a:endParaRPr lang="es-CO" sz="9600" b="1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599" y="4796068"/>
            <a:ext cx="1752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133340" y="635670"/>
            <a:ext cx="790972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000" b="1" dirty="0" smtClean="0">
                <a:solidFill>
                  <a:schemeClr val="bg1"/>
                </a:solidFill>
              </a:rPr>
              <a:t>LEVANTAMIENTO DE INFORMACION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643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84" y="1734837"/>
            <a:ext cx="7248860" cy="4838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0093" y="349183"/>
            <a:ext cx="77011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¿ Lleva inventario de sus artículos ?</a:t>
            </a:r>
          </a:p>
        </p:txBody>
      </p:sp>
    </p:spTree>
    <p:extLst>
      <p:ext uri="{BB962C8B-B14F-4D97-AF65-F5344CB8AC3E}">
        <p14:creationId xmlns:p14="http://schemas.microsoft.com/office/powerpoint/2010/main" val="4959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86" y="2055234"/>
            <a:ext cx="5920272" cy="395128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73847" y="485919"/>
            <a:ext cx="69637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¿ Lleva registro de sus clientes ?</a:t>
            </a:r>
          </a:p>
        </p:txBody>
      </p:sp>
    </p:spTree>
    <p:extLst>
      <p:ext uri="{BB962C8B-B14F-4D97-AF65-F5344CB8AC3E}">
        <p14:creationId xmlns:p14="http://schemas.microsoft.com/office/powerpoint/2010/main" val="38668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633" y="2042019"/>
            <a:ext cx="6149903" cy="409993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72455" y="293614"/>
            <a:ext cx="803195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¿ Mantiene algún tipo de comunicación con sus clientes ?</a:t>
            </a:r>
          </a:p>
        </p:txBody>
      </p:sp>
    </p:spTree>
    <p:extLst>
      <p:ext uri="{BB962C8B-B14F-4D97-AF65-F5344CB8AC3E}">
        <p14:creationId xmlns:p14="http://schemas.microsoft.com/office/powerpoint/2010/main" val="28068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62884" y="463640"/>
            <a:ext cx="6323527" cy="772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</a:rPr>
              <a:t>CONCLUSIÓN</a:t>
            </a:r>
            <a:endParaRPr lang="en-CA" sz="8000" dirty="0" smtClean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81825" y="2562896"/>
            <a:ext cx="7044744" cy="21894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CA" sz="2000" b="1" dirty="0" smtClean="0">
              <a:solidFill>
                <a:srgbClr val="92D05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455313" y="2717442"/>
            <a:ext cx="6838681" cy="23310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CA" sz="4400" b="1" dirty="0" smtClean="0">
              <a:solidFill>
                <a:srgbClr val="92D05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97735" y="3013656"/>
            <a:ext cx="7096259" cy="15454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1143000" indent="-1143000" algn="l">
              <a:buFont typeface="Arial" panose="020B0604020202020204" pitchFamily="34" charset="0"/>
              <a:buChar char="•"/>
            </a:pPr>
            <a:endParaRPr lang="en-CA" sz="2000" b="1" dirty="0" smtClean="0">
              <a:solidFill>
                <a:srgbClr val="92D05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53791" y="2019964"/>
            <a:ext cx="842016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s-ES" sz="2800" b="1" dirty="0"/>
              <a:t>La mayoría de la gente tiene </a:t>
            </a:r>
            <a:r>
              <a:rPr lang="es-ES" sz="2800" b="1" dirty="0" smtClean="0"/>
              <a:t>conocimiento  sobre una tienda online se puede decir que el 70%.</a:t>
            </a:r>
          </a:p>
          <a:p>
            <a:pPr algn="just"/>
            <a:endParaRPr lang="es-ES" sz="2800" b="1" dirty="0" smtClean="0"/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s-ES" sz="2800" b="1" dirty="0" smtClean="0"/>
              <a:t>La mayoría de las tiendas no cuentan con algún medios para ofrecer sus productos.</a:t>
            </a:r>
          </a:p>
          <a:p>
            <a:pPr algn="just"/>
            <a:endParaRPr lang="es-ES" sz="2800" b="1" dirty="0" smtClean="0"/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s-ES" sz="2800" b="1" dirty="0" smtClean="0"/>
              <a:t>La mayoría no llevan inventario de sus artículos.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endParaRPr lang="es-ES" sz="2800" b="1" dirty="0"/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s-ES" sz="2800" b="1" dirty="0" smtClean="0"/>
              <a:t>La mayoría no llevan bases de datos de sus clientes.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endParaRPr lang="es-ES" b="1" dirty="0"/>
          </a:p>
          <a:p>
            <a:pPr algn="just"/>
            <a:r>
              <a:rPr lang="es-ES" b="1" dirty="0" smtClean="0"/>
              <a:t>. </a:t>
            </a:r>
            <a:br>
              <a:rPr lang="es-ES" b="1" dirty="0" smtClean="0"/>
            </a:br>
            <a:r>
              <a:rPr lang="es-ES" b="1" dirty="0" smtClean="0"/>
              <a:t>  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2585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0305" y="2847846"/>
            <a:ext cx="874475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/>
              <a:t>La mayoría de tiendas  no tienen una comunicación con sus clientes.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/>
              <a:t>No dan bonificación por compra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/>
              <a:t>Y la forma de pago utilizada es la de efectivo con un 60 %, y la menos común son otras con un 10 %. Y no tienen opciones de envió</a:t>
            </a:r>
            <a:endParaRPr lang="en-CA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62884" y="463640"/>
            <a:ext cx="6323527" cy="772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ES" sz="8000" dirty="0" smtClean="0">
                <a:solidFill>
                  <a:schemeClr val="bg1"/>
                </a:solidFill>
              </a:rPr>
              <a:t>CONCLUSIÓN</a:t>
            </a:r>
            <a:endParaRPr lang="en-CA" sz="8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68712"/>
              </p:ext>
            </p:extLst>
          </p:nvPr>
        </p:nvGraphicFramePr>
        <p:xfrm>
          <a:off x="852055" y="1870365"/>
          <a:ext cx="7876309" cy="48733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7727"/>
                <a:gridCol w="6098582"/>
              </a:tblGrid>
              <a:tr h="887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 dirty="0">
                          <a:effectLst/>
                        </a:rPr>
                        <a:t>Identificación del requerimiento: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RF01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7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Nombre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Registro de usuarios  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39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Características: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Bases de datos que recogen   toda la información del usuario 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7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Descripción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Permite al usuario registrase en la tienda y conocer todos los  productos y artículos.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78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 dirty="0">
                          <a:effectLst/>
                        </a:rPr>
                        <a:t>Requerimiento NO funcional: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RNF</a:t>
                      </a:r>
                      <a:r>
                        <a:rPr lang="es-ES_tradnl" sz="1200" baseline="0" dirty="0" smtClean="0">
                          <a:effectLst/>
                        </a:rPr>
                        <a:t> 01, RNF 02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8788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Prioridad del requerimiento:</a:t>
                      </a:r>
                      <a:endParaRPr lang="es-CO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200" dirty="0">
                          <a:effectLst/>
                        </a:rPr>
                        <a:t>Alta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  <a:hlinkClick r:id="rId2" action="ppaction://hlinkfile"/>
              </a:rPr>
              <a:t>REQUERIMIENTO FUNCIONAL</a:t>
            </a:r>
            <a:endParaRPr lang="es-CO" sz="4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032837" y="52038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000" b="1" dirty="0" smtClean="0">
                <a:solidFill>
                  <a:schemeClr val="bg1">
                    <a:lumMod val="95000"/>
                  </a:schemeClr>
                </a:solidFill>
              </a:rPr>
              <a:t>UKIYO SHOP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616200"/>
            <a:ext cx="2933641" cy="333945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3488977" y="1693134"/>
            <a:ext cx="5503295" cy="5324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INTEGRANTES: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</a:t>
            </a: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Cárdenas Valencia Diego Alejandro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</a:t>
            </a: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Jiménez Torres Carlos Andrés 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</a:t>
            </a: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Naranjo Lavado Harrison Steben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</a:t>
            </a: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Páez Montes Efman Bryan</a:t>
            </a:r>
          </a:p>
          <a:p>
            <a:pPr marL="0" lvl="0" indent="0">
              <a:spcBef>
                <a:spcPts val="0"/>
              </a:spcBef>
              <a:buFont typeface="Wingdings" pitchFamily="2" charset="2"/>
              <a:buChar char="v"/>
            </a:pPr>
            <a:r>
              <a:rPr lang="es-CO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</a:t>
            </a:r>
            <a:r>
              <a:rPr lang="es-CO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Sánchez Rodríguez juan </a:t>
            </a:r>
            <a:r>
              <a:rPr lang="es-CO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      Sebastián</a:t>
            </a:r>
            <a:endParaRPr lang="es-CO" sz="2800" b="1" dirty="0">
              <a:solidFill>
                <a:prstClr val="black">
                  <a:lumMod val="75000"/>
                  <a:lumOff val="25000"/>
                </a:prstClr>
              </a:solidFill>
              <a:latin typeface="Arial Black" pitchFamily="34" charset="0"/>
            </a:endParaRPr>
          </a:p>
          <a:p>
            <a:pPr>
              <a:buFont typeface="Wingdings" pitchFamily="2" charset="2"/>
              <a:buChar char="v"/>
            </a:pPr>
            <a:endParaRPr lang="es-CO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  <a:p>
            <a:pPr marL="0" indent="0">
              <a:buNone/>
            </a:pPr>
            <a:endParaRPr lang="es-CO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  <a:p>
            <a:pPr marL="0" indent="0">
              <a:buNone/>
            </a:pPr>
            <a:endParaRPr lang="es-CO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6307"/>
              </p:ext>
            </p:extLst>
          </p:nvPr>
        </p:nvGraphicFramePr>
        <p:xfrm>
          <a:off x="529936" y="2036615"/>
          <a:ext cx="8229599" cy="4374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6478"/>
                <a:gridCol w="6323121"/>
              </a:tblGrid>
              <a:tr h="729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 dirty="0">
                          <a:effectLst/>
                        </a:rPr>
                        <a:t>Identificación del requerimiento: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RF02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29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Nombre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Canje de puntos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63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Características: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Dar puntos dependiendo la compra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01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Descripción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Permite que el cliente obtenga unos puntos como regalo por sus compras realizadas. </a:t>
                      </a:r>
                      <a:r>
                        <a:rPr lang="es-ES_tradnl" sz="1200" dirty="0" smtClean="0">
                          <a:effectLst/>
                        </a:rPr>
                        <a:t>Estos </a:t>
                      </a:r>
                      <a:r>
                        <a:rPr lang="es-ES_tradnl" sz="1200" dirty="0">
                          <a:effectLst/>
                        </a:rPr>
                        <a:t>puntos los podrá canjear  por productos o artículos de la tienda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290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Requerimiento NO funcional: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RNF 01, </a:t>
                      </a:r>
                      <a:r>
                        <a:rPr lang="es-ES_tradnl" sz="1200" dirty="0">
                          <a:effectLst/>
                        </a:rPr>
                        <a:t> </a:t>
                      </a:r>
                      <a:r>
                        <a:rPr lang="es-ES_tradnl" sz="1200" dirty="0" smtClean="0">
                          <a:effectLst/>
                        </a:rPr>
                        <a:t>RNF 02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29096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Prioridad del requerimiento:</a:t>
                      </a:r>
                      <a:endParaRPr lang="es-CO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ALTA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REQUERIMIENTO FUNCIONAL</a:t>
            </a:r>
          </a:p>
        </p:txBody>
      </p:sp>
    </p:spTree>
    <p:extLst>
      <p:ext uri="{BB962C8B-B14F-4D97-AF65-F5344CB8AC3E}">
        <p14:creationId xmlns:p14="http://schemas.microsoft.com/office/powerpoint/2010/main" val="41470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52008"/>
              </p:ext>
            </p:extLst>
          </p:nvPr>
        </p:nvGraphicFramePr>
        <p:xfrm>
          <a:off x="384464" y="1808018"/>
          <a:ext cx="8551718" cy="4623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100"/>
                <a:gridCol w="6570618"/>
              </a:tblGrid>
              <a:tr h="8424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 dirty="0">
                          <a:effectLst/>
                        </a:rPr>
                        <a:t>Identificación del requerimiento: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RF03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24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Nombre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Inventario </a:t>
                      </a:r>
                      <a:r>
                        <a:rPr lang="es-ES_tradnl" sz="1200" dirty="0">
                          <a:effectLst/>
                        </a:rPr>
                        <a:t>de producto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117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Características: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Registrar todos los artículos ofrecidos en la tienda.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24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Descripción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Permitir al dueño de la tienda consultar cuáles son sus artículos más vendidos y saber el stock  de sus artículos.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24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Requerimiento NO funcional: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RNF</a:t>
                      </a:r>
                      <a:r>
                        <a:rPr lang="es-ES_tradnl" sz="1200" baseline="0" dirty="0" smtClean="0">
                          <a:effectLst/>
                        </a:rPr>
                        <a:t> 01, RNF 03, RNF 04</a:t>
                      </a: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2447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Prioridad del requerimiento:</a:t>
                      </a:r>
                      <a:endParaRPr lang="es-CO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200" dirty="0">
                          <a:effectLst/>
                        </a:rPr>
                        <a:t>Alta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REQUERIMIENTO FUNCIONAL</a:t>
            </a:r>
          </a:p>
        </p:txBody>
      </p:sp>
    </p:spTree>
    <p:extLst>
      <p:ext uri="{BB962C8B-B14F-4D97-AF65-F5344CB8AC3E}">
        <p14:creationId xmlns:p14="http://schemas.microsoft.com/office/powerpoint/2010/main" val="40803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REQUERIMIENTO FUNCIONAL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24648"/>
              </p:ext>
            </p:extLst>
          </p:nvPr>
        </p:nvGraphicFramePr>
        <p:xfrm>
          <a:off x="353291" y="1808020"/>
          <a:ext cx="8614064" cy="43849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4243"/>
                <a:gridCol w="6669821"/>
              </a:tblGrid>
              <a:tr h="7989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 dirty="0">
                          <a:effectLst/>
                        </a:rPr>
                        <a:t>Identificación del requerimiento: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RF05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989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Nombre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Asesorías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04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Características: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Dar información que necesite el usuario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989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Descripción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Informar al cliente por medio de un chat, las dudas que tuviera el usuario sobre la tienda.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989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Requerimiento NO funcional: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RNF 01</a:t>
                      </a: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98904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Prioridad del requerimiento:</a:t>
                      </a:r>
                      <a:endParaRPr lang="es-CO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200" dirty="0">
                          <a:effectLst/>
                        </a:rPr>
                        <a:t>Media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1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REQUERIMIENTO FUNCIONAL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16963"/>
              </p:ext>
            </p:extLst>
          </p:nvPr>
        </p:nvGraphicFramePr>
        <p:xfrm>
          <a:off x="290945" y="1818408"/>
          <a:ext cx="8697191" cy="4478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63006"/>
                <a:gridCol w="6734185"/>
              </a:tblGrid>
              <a:tr h="815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 dirty="0">
                          <a:effectLst/>
                        </a:rPr>
                        <a:t>Identificación del requerimiento: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RF06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5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Nombre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Formas de Pago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87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Características: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Opción de pago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5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Descripción del requerimiento: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Da la oportunidad de que el usuario elija como desea pagar su </a:t>
                      </a:r>
                      <a:r>
                        <a:rPr lang="es-ES_tradnl" sz="1200" dirty="0" err="1">
                          <a:effectLst/>
                        </a:rPr>
                        <a:t>compra:Efectivo,Tarjeta</a:t>
                      </a:r>
                      <a:r>
                        <a:rPr lang="es-ES_tradnl" sz="1200" dirty="0">
                          <a:effectLst/>
                        </a:rPr>
                        <a:t> debito crédito o sistema de abono.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5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kern="1200">
                          <a:effectLst/>
                        </a:rPr>
                        <a:t>Requerimiento NO funcional:</a:t>
                      </a:r>
                      <a:endParaRPr lang="es-CO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RNF 01,</a:t>
                      </a:r>
                      <a:r>
                        <a:rPr lang="es-ES_tradnl" sz="1200" dirty="0">
                          <a:effectLst/>
                        </a:rPr>
                        <a:t> </a:t>
                      </a:r>
                      <a:r>
                        <a:rPr lang="es-ES_tradnl" sz="1200" dirty="0" smtClean="0">
                          <a:effectLst/>
                        </a:rPr>
                        <a:t>RNF 02, RNF 05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5943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Prioridad del requerimiento:</a:t>
                      </a:r>
                      <a:endParaRPr lang="es-CO" sz="12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200" dirty="0">
                          <a:effectLst/>
                        </a:rPr>
                        <a:t>Alta</a:t>
                      </a:r>
                      <a:endParaRPr lang="es-CO" sz="1200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5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19" y="1944130"/>
            <a:ext cx="8855676" cy="480265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692198" y="462029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3600" b="1" dirty="0" smtClean="0">
                <a:solidFill>
                  <a:schemeClr val="bg1"/>
                </a:solidFill>
              </a:rPr>
              <a:t>MAPA DE PROCESOS</a:t>
            </a:r>
          </a:p>
        </p:txBody>
      </p:sp>
    </p:spTree>
    <p:extLst>
      <p:ext uri="{BB962C8B-B14F-4D97-AF65-F5344CB8AC3E}">
        <p14:creationId xmlns:p14="http://schemas.microsoft.com/office/powerpoint/2010/main" val="41761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19675" r="37766" b="7850"/>
          <a:stretch/>
        </p:blipFill>
        <p:spPr>
          <a:xfrm>
            <a:off x="280088" y="1062682"/>
            <a:ext cx="8979242" cy="592300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609820" y="13251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3600" b="1" dirty="0" smtClean="0">
                <a:solidFill>
                  <a:schemeClr val="bg1"/>
                </a:solidFill>
              </a:rPr>
              <a:t>DIAGRAMA CASOS DE USO </a:t>
            </a:r>
          </a:p>
        </p:txBody>
      </p:sp>
    </p:spTree>
    <p:extLst>
      <p:ext uri="{BB962C8B-B14F-4D97-AF65-F5344CB8AC3E}">
        <p14:creationId xmlns:p14="http://schemas.microsoft.com/office/powerpoint/2010/main" val="6900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378039" y="462029"/>
            <a:ext cx="7357068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b="1" dirty="0" smtClean="0">
                <a:solidFill>
                  <a:schemeClr val="bg1"/>
                </a:solidFill>
                <a:hlinkClick r:id="rId2" action="ppaction://hlinkfile"/>
              </a:rPr>
              <a:t>CASOS DE USOS EXTENDIDO</a:t>
            </a:r>
            <a:endParaRPr lang="es-CO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28565"/>
              </p:ext>
            </p:extLst>
          </p:nvPr>
        </p:nvGraphicFramePr>
        <p:xfrm>
          <a:off x="347732" y="1825623"/>
          <a:ext cx="8387375" cy="4351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3547"/>
                <a:gridCol w="3251914"/>
                <a:gridCol w="3251914"/>
              </a:tblGrid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Caso</a:t>
                      </a:r>
                      <a:r>
                        <a:rPr lang="es-ES" sz="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de uso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PAGOS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Objetivos asociados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800">
                          <a:effectLst/>
                        </a:rPr>
                        <a:t>OBJ-5. Implementar nuevas formas de pago.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Requisitos asociados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800">
                          <a:effectLst/>
                        </a:rPr>
                        <a:t>RF06. formas de pago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271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Descripción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800">
                          <a:effectLst/>
                        </a:rPr>
                        <a:t>Da la oportunidad de que el usuario elija como desea pagar su compra: Efectivo, tarjeta debito crédito o sistema de abono.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Precondición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cliente debe estar previamente registrado con documentación al día.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 rowSpan="8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effectLst/>
                        </a:rPr>
                        <a:t>Secuencia</a:t>
                      </a:r>
                      <a:endParaRPr lang="en-CA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effectLst/>
                        </a:rPr>
                        <a:t>Normal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Paso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Acción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1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cliente solicita una página por medio de la web para ver y solicitar productos 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2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sistema pide que se identifique por medio de su usuario, contraseña.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3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La página proporciona la vista previa de lo que el cliente necesite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4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cliente por medio de la página selecciona el producto a convenir.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5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sistema hace un reconocimiento de usuario y categorización del producto para almacenar.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6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effectLst/>
                        </a:rPr>
                        <a:t>El sistema genera un correo de confirmación de compra por producto.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1359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7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effectLst/>
                        </a:rPr>
                        <a:t> 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Post-condición 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cliente adquirió un producto por medio de ukiyo shop  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Excepciones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Paso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Acción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2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effectLst/>
                        </a:rPr>
                        <a:t>Si el cliente no tiene usuario, contraseña no se podrá hacer un pedido de producto.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1359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5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El producto debe encontrarse disponible.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27195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6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En caso de no confirmase la compra con el correo no podrá acceder a el producto. 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13598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Rendimiento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Paso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Cota de tiempo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13598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6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3 segundos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Frecuencia esperada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1 ves por compra 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Estabilidad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Alta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35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>
                          <a:effectLst/>
                        </a:rPr>
                        <a:t>Comentarios</a:t>
                      </a:r>
                      <a:endParaRPr lang="en-CA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800" dirty="0">
                          <a:effectLst/>
                        </a:rPr>
                        <a:t>La frecuencia de espera podrá aumentar dependiendo la cantidad de productos a convenir.</a:t>
                      </a:r>
                      <a:endParaRPr lang="en-CA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694" marR="33694" marT="0" marB="0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30310" y="3348507"/>
            <a:ext cx="7431110" cy="9401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8000" b="1" dirty="0" smtClean="0">
                <a:solidFill>
                  <a:srgbClr val="92D050"/>
                </a:solidFill>
                <a:hlinkClick r:id="rId2" action="ppaction://hlinkfile"/>
              </a:rPr>
              <a:t>DIAGRAMA</a:t>
            </a:r>
            <a:endParaRPr lang="en-CA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-158846" y="1304505"/>
            <a:ext cx="6575879" cy="1953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8000" b="1" dirty="0" smtClean="0"/>
              <a:t>GRACIAS !!!</a:t>
            </a:r>
          </a:p>
        </p:txBody>
      </p:sp>
      <p:pic>
        <p:nvPicPr>
          <p:cNvPr id="6" name="Picture 2" descr="https://k36.kn3.net/taringa/1/7/7/9/3/7/65/shinigamy0001/877.gif?862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47" y="4129342"/>
            <a:ext cx="3129094" cy="176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34" y="2800938"/>
            <a:ext cx="4065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020371" y="61575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MARCO TEORICO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515717" y="2134890"/>
            <a:ext cx="7340562" cy="393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CO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807856" y="2692788"/>
            <a:ext cx="8089900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90000"/>
              </a:lnSpc>
              <a:spcBef>
                <a:spcPts val="1000"/>
              </a:spcBef>
            </a:pPr>
            <a:r>
              <a:rPr lang="es-CO" sz="32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Una tienda virtual </a:t>
            </a:r>
            <a:r>
              <a:rPr lang="es-CO" sz="32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(tienda </a:t>
            </a:r>
            <a:r>
              <a:rPr lang="es-CO" sz="32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online) es un espacio dentro de un sitio web, en el que se ofrecen artículos a la venta. </a:t>
            </a:r>
            <a:r>
              <a:rPr lang="es-CO" sz="32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CO" sz="32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s-CO" sz="32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 </a:t>
            </a:r>
            <a:r>
              <a:rPr lang="es-CO" sz="32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puede describir a una tienda virtual como a una plataforma de comercio convencional que se vale de un sitio web para realizar sus ventas y </a:t>
            </a:r>
            <a:r>
              <a:rPr lang="es-CO" sz="32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transacciones. </a:t>
            </a:r>
            <a:endParaRPr lang="es-CO" sz="32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172771" y="61575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b="1" dirty="0" smtClean="0">
                <a:solidFill>
                  <a:schemeClr val="bg1"/>
                </a:solidFill>
              </a:rPr>
              <a:t>MARCO CONCEPTUAL 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1357243" y="2292995"/>
            <a:ext cx="7486336" cy="2914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400" b="1" dirty="0" smtClean="0"/>
              <a:t>ANIME: Es un estilo de animación japonés, de entretenimiento comercial y cultural.</a:t>
            </a:r>
          </a:p>
          <a:p>
            <a:pPr algn="just">
              <a:buFont typeface="Wingdings" pitchFamily="2" charset="2"/>
              <a:buChar char="v"/>
            </a:pPr>
            <a:r>
              <a:rPr lang="es-CO" sz="2400" b="1" dirty="0" smtClean="0"/>
              <a:t>MANGA: Significa comic, una serie de secuencia de cuadros  con texto a blanco y negro.</a:t>
            </a:r>
          </a:p>
          <a:p>
            <a:pPr algn="just">
              <a:buFont typeface="Wingdings" pitchFamily="2" charset="2"/>
              <a:buChar char="v"/>
            </a:pPr>
            <a:r>
              <a:rPr lang="es-CO" sz="2400" b="1" dirty="0" smtClean="0"/>
              <a:t>AMBIENTE OTAKU: E</a:t>
            </a:r>
            <a:r>
              <a:rPr lang="es-CO" sz="2400" b="1" dirty="0"/>
              <a:t>s</a:t>
            </a:r>
            <a:r>
              <a:rPr lang="es-CO" sz="2400" b="1" dirty="0" smtClean="0"/>
              <a:t> un espacio donde se reúnen un grupo de personas para compartir sus aficiones al anime y al manga. </a:t>
            </a:r>
          </a:p>
        </p:txBody>
      </p:sp>
    </p:spTree>
    <p:extLst>
      <p:ext uri="{BB962C8B-B14F-4D97-AF65-F5344CB8AC3E}">
        <p14:creationId xmlns:p14="http://schemas.microsoft.com/office/powerpoint/2010/main" val="16449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693471" y="61575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/>
                </a:solidFill>
              </a:rPr>
              <a:t>MARCO REFERENCIAL </a:t>
            </a:r>
          </a:p>
        </p:txBody>
      </p:sp>
      <p:graphicFrame>
        <p:nvGraphicFramePr>
          <p:cNvPr id="7" name="Diagrama 3"/>
          <p:cNvGraphicFramePr/>
          <p:nvPr>
            <p:extLst>
              <p:ext uri="{D42A27DB-BD31-4B8C-83A1-F6EECF244321}">
                <p14:modId xmlns:p14="http://schemas.microsoft.com/office/powerpoint/2010/main" val="3360453892"/>
              </p:ext>
            </p:extLst>
          </p:nvPr>
        </p:nvGraphicFramePr>
        <p:xfrm>
          <a:off x="1539328" y="1816100"/>
          <a:ext cx="6601372" cy="4411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749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693471" y="61575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MARCO LEGAL 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1357243" y="2057400"/>
            <a:ext cx="7486336" cy="4925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400" b="1" dirty="0"/>
              <a:t> </a:t>
            </a:r>
            <a:r>
              <a:rPr lang="es-CO" sz="2400" b="1" dirty="0" smtClean="0"/>
              <a:t>Ley 529 de 1999. Comercio electrónico</a:t>
            </a:r>
          </a:p>
          <a:p>
            <a:pPr marL="0" indent="0" algn="just">
              <a:buNone/>
            </a:pPr>
            <a:r>
              <a:rPr lang="es-CO" sz="1000" b="1" dirty="0" smtClean="0">
                <a:hlinkClick r:id="rId2"/>
              </a:rPr>
              <a:t>http</a:t>
            </a:r>
            <a:r>
              <a:rPr lang="es-CO" sz="1000" b="1" dirty="0">
                <a:hlinkClick r:id="rId2"/>
              </a:rPr>
              <a:t>://www.alcaldiabogota.gov.co/sisjur/normas/Norma1.jsp?i=4276</a:t>
            </a:r>
            <a:endParaRPr lang="es-CO" sz="1000" b="1" dirty="0" smtClean="0"/>
          </a:p>
          <a:p>
            <a:pPr algn="just">
              <a:buFont typeface="Wingdings" pitchFamily="2" charset="2"/>
              <a:buChar char="v"/>
            </a:pPr>
            <a:r>
              <a:rPr lang="es-CO" sz="2400" b="1" dirty="0"/>
              <a:t> L</a:t>
            </a:r>
            <a:r>
              <a:rPr lang="es-CO" sz="2400" b="1" dirty="0" smtClean="0"/>
              <a:t>ey 1273 de 2009. Delitos informáticos</a:t>
            </a:r>
          </a:p>
          <a:p>
            <a:pPr marL="0" indent="0" algn="just">
              <a:buNone/>
            </a:pPr>
            <a:r>
              <a:rPr lang="es-CO" sz="1050" b="1" dirty="0">
                <a:hlinkClick r:id="rId3"/>
              </a:rPr>
              <a:t>http://www.alcaldiabogota.gov.co/sisjur/normas/Norma1.jsp?i=34492</a:t>
            </a:r>
            <a:endParaRPr lang="es-CO" sz="1050" b="1" dirty="0" smtClean="0"/>
          </a:p>
          <a:p>
            <a:pPr algn="just">
              <a:buFont typeface="Wingdings" pitchFamily="2" charset="2"/>
              <a:buChar char="v"/>
            </a:pPr>
            <a:r>
              <a:rPr lang="es-CO" sz="2400" b="1" dirty="0" smtClean="0"/>
              <a:t> Ley 1266 de 2008. Habeas data</a:t>
            </a:r>
          </a:p>
          <a:p>
            <a:pPr marL="0" indent="0" algn="just">
              <a:buNone/>
            </a:pPr>
            <a:r>
              <a:rPr lang="es-CO" sz="1100" b="1" dirty="0">
                <a:hlinkClick r:id="rId4"/>
              </a:rPr>
              <a:t>http://www.alcaldiabogota.gov.co/sisjur/normas/Norma1.jsp?i=34488</a:t>
            </a:r>
            <a:endParaRPr lang="es-CO" sz="1100" b="1" dirty="0" smtClean="0"/>
          </a:p>
          <a:p>
            <a:pPr algn="just">
              <a:buFont typeface="Wingdings" pitchFamily="2" charset="2"/>
              <a:buChar char="v"/>
            </a:pPr>
            <a:r>
              <a:rPr lang="es-CO" sz="2400" b="1" dirty="0" smtClean="0"/>
              <a:t> Articulo 91. ley 633 de 2000. Inscripción paginas web en el registro mercantil </a:t>
            </a:r>
          </a:p>
          <a:p>
            <a:pPr marL="0" indent="0" algn="just">
              <a:buNone/>
            </a:pPr>
            <a:r>
              <a:rPr lang="es-CO" sz="1200" b="1" dirty="0">
                <a:hlinkClick r:id="rId5"/>
              </a:rPr>
              <a:t>http://www.fenalco.com.co/contenido/1578</a:t>
            </a:r>
            <a:endParaRPr lang="es-CO" sz="1200" b="1" dirty="0" smtClean="0"/>
          </a:p>
          <a:p>
            <a:pPr algn="just">
              <a:buFont typeface="Wingdings" pitchFamily="2" charset="2"/>
              <a:buChar char="v"/>
            </a:pPr>
            <a:r>
              <a:rPr lang="es-CO" sz="2400" b="1" dirty="0"/>
              <a:t> D</a:t>
            </a:r>
            <a:r>
              <a:rPr lang="es-CO" sz="2400" b="1" dirty="0" smtClean="0"/>
              <a:t>ecreto 1929 de 2007. Factura electrónica</a:t>
            </a:r>
          </a:p>
          <a:p>
            <a:pPr marL="0" indent="0" algn="just">
              <a:buNone/>
            </a:pPr>
            <a:r>
              <a:rPr lang="es-CO" sz="1050" b="1" dirty="0">
                <a:hlinkClick r:id="rId6"/>
              </a:rPr>
              <a:t>http://www.alcaldiabogota.gov.co/sisjur/normas/Norma1.jsp?i=25311</a:t>
            </a:r>
            <a:endParaRPr lang="es-CO" sz="1050" b="1" dirty="0" smtClean="0"/>
          </a:p>
          <a:p>
            <a:pPr algn="just">
              <a:buFont typeface="Wingdings" pitchFamily="2" charset="2"/>
              <a:buChar char="v"/>
            </a:pPr>
            <a:r>
              <a:rPr lang="es-CO" sz="2400" b="1" dirty="0"/>
              <a:t> L</a:t>
            </a:r>
            <a:r>
              <a:rPr lang="es-CO" sz="2400" b="1" dirty="0" smtClean="0"/>
              <a:t>ey 23 de 1982. Derechos de autor</a:t>
            </a:r>
          </a:p>
          <a:p>
            <a:pPr marL="0" indent="0" algn="just">
              <a:buNone/>
            </a:pPr>
            <a:r>
              <a:rPr lang="es-CO" sz="1100" b="1" dirty="0">
                <a:hlinkClick r:id="rId7"/>
              </a:rPr>
              <a:t>http://www.alcaldiabogota.gov.co/sisjur/normas/Norma1.jsp?i=3431</a:t>
            </a:r>
            <a:endParaRPr lang="es-CO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31647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INTRODUCCION 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86716" y="3102332"/>
            <a:ext cx="7486336" cy="2406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Este proyecto se realiza con el fin de dar solución a una necesidad, que identificamos en un comercio en expansión. </a:t>
            </a:r>
            <a:r>
              <a:rPr lang="es-CO" sz="2800" dirty="0"/>
              <a:t>C</a:t>
            </a:r>
            <a:r>
              <a:rPr lang="es-CO" sz="2800" dirty="0" smtClean="0"/>
              <a:t>omo lo son los ambientes otaku, donde podemos encontrar artículos y productos japoneses.</a:t>
            </a:r>
            <a:endParaRPr lang="es-ES" i="1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4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912743" y="2786054"/>
            <a:ext cx="7486336" cy="2406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sz="2800" dirty="0" smtClean="0"/>
              <a:t>Diseñar un sistema de información que permita llevar un mejor control de registros y brinde procesos estratégicos innovadores para el crecimiento comercial de estos ambientes. </a:t>
            </a:r>
            <a:endParaRPr lang="es-ES" i="1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5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b="1" dirty="0" smtClean="0">
                <a:solidFill>
                  <a:schemeClr val="bg1"/>
                </a:solidFill>
              </a:rPr>
              <a:t>OBJETIVO</a:t>
            </a:r>
            <a:r>
              <a:rPr lang="es-CO" sz="5400" b="1" dirty="0" smtClean="0">
                <a:solidFill>
                  <a:schemeClr val="bg1"/>
                </a:solidFill>
              </a:rPr>
              <a:t> </a:t>
            </a:r>
            <a:r>
              <a:rPr lang="es-CO" b="1" dirty="0" smtClean="0">
                <a:solidFill>
                  <a:schemeClr val="bg1"/>
                </a:solidFill>
              </a:rPr>
              <a:t>ESPECIFICOS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723900" y="1752600"/>
            <a:ext cx="8255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CO" sz="2400" b="1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400" b="1" dirty="0" smtClean="0"/>
              <a:t> Diseñar un registros de los clientes. 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400" b="1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400" b="1" dirty="0" smtClean="0"/>
              <a:t> Analizar un proceso donde se bonifique al cliente con unos puntos (</a:t>
            </a:r>
            <a:r>
              <a:rPr lang="es-CO" sz="2400" b="1" dirty="0" err="1" smtClean="0"/>
              <a:t>ukipoints</a:t>
            </a:r>
            <a:r>
              <a:rPr lang="es-CO" sz="2400" b="1" dirty="0" smtClean="0"/>
              <a:t>), dependiendo del valor de su compra.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400" b="1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400" b="1" dirty="0" smtClean="0"/>
              <a:t> Registrar todos los artículos o productos que se ofrezcan.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400" b="1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400" b="1" dirty="0" smtClean="0"/>
              <a:t> Establecer un espacio que brinde solución a inquietudes. 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400" b="1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400" b="1" dirty="0" smtClean="0"/>
              <a:t> Implementar nuevas formas de pago.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400" b="1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400" b="1" dirty="0" smtClean="0"/>
              <a:t>Permitir al cliente adquirir los productos fácilmente.</a:t>
            </a:r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8256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1204</Words>
  <Application>Microsoft Office PowerPoint</Application>
  <PresentationFormat>Presentación en pantalla (4:3)</PresentationFormat>
  <Paragraphs>230</Paragraphs>
  <Slides>28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Calibri</vt:lpstr>
      <vt:lpstr>Comic Sans MS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Sebastian R</cp:lastModifiedBy>
  <cp:revision>228</cp:revision>
  <dcterms:created xsi:type="dcterms:W3CDTF">2014-06-25T16:18:26Z</dcterms:created>
  <dcterms:modified xsi:type="dcterms:W3CDTF">2016-09-10T18:57:24Z</dcterms:modified>
</cp:coreProperties>
</file>